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19"/>
  </p:notesMasterIdLst>
  <p:handoutMasterIdLst>
    <p:handoutMasterId r:id="rId20"/>
  </p:handoutMasterIdLst>
  <p:sldIdLst>
    <p:sldId id="303" r:id="rId6"/>
    <p:sldId id="306" r:id="rId7"/>
    <p:sldId id="316" r:id="rId8"/>
    <p:sldId id="2147480416" r:id="rId9"/>
    <p:sldId id="2147480515" r:id="rId10"/>
    <p:sldId id="2147480476" r:id="rId11"/>
    <p:sldId id="2147480521" r:id="rId12"/>
    <p:sldId id="2147480479" r:id="rId13"/>
    <p:sldId id="2147480522" r:id="rId14"/>
    <p:sldId id="2147480523" r:id="rId15"/>
    <p:sldId id="2147480516" r:id="rId16"/>
    <p:sldId id="2147480482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9C7FE-A6D3-4BF2-B595-8CD4BBBA8318}" v="15" dt="2024-09-03T05:02:0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4668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0713ED74-FE5A-4171-8AC5-38D4FBF6BC37}"/>
    <pc:docChg chg="custSel addSld delSld modSld modMainMaster">
      <pc:chgData name="Yoel Kortick" userId="167978f5-7f40-4909-85d5-d4149554ad4e" providerId="ADAL" clId="{0713ED74-FE5A-4171-8AC5-38D4FBF6BC37}" dt="2024-08-04T07:20:50.162" v="65" actId="1035"/>
      <pc:docMkLst>
        <pc:docMk/>
      </pc:docMkLst>
      <pc:sldChg chg="modSp add mod">
        <pc:chgData name="Yoel Kortick" userId="167978f5-7f40-4909-85d5-d4149554ad4e" providerId="ADAL" clId="{0713ED74-FE5A-4171-8AC5-38D4FBF6BC37}" dt="2024-08-04T07:04:00.145" v="3" actId="404"/>
        <pc:sldMkLst>
          <pc:docMk/>
          <pc:sldMk cId="2377145864" sldId="303"/>
        </pc:sldMkLst>
        <pc:spChg chg="mod">
          <ac:chgData name="Yoel Kortick" userId="167978f5-7f40-4909-85d5-d4149554ad4e" providerId="ADAL" clId="{0713ED74-FE5A-4171-8AC5-38D4FBF6BC37}" dt="2024-08-04T07:04:00.145" v="3" actId="404"/>
          <ac:spMkLst>
            <pc:docMk/>
            <pc:sldMk cId="2377145864" sldId="303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14:08.630" v="24"/>
        <pc:sldMkLst>
          <pc:docMk/>
          <pc:sldMk cId="763191602" sldId="305"/>
        </pc:sldMkLst>
      </pc:sldChg>
      <pc:sldChg chg="modSp add mod">
        <pc:chgData name="Yoel Kortick" userId="167978f5-7f40-4909-85d5-d4149554ad4e" providerId="ADAL" clId="{0713ED74-FE5A-4171-8AC5-38D4FBF6BC37}" dt="2024-08-04T07:05:07.674" v="4"/>
        <pc:sldMkLst>
          <pc:docMk/>
          <pc:sldMk cId="3564741323" sldId="306"/>
        </pc:sldMkLst>
        <pc:spChg chg="mod">
          <ac:chgData name="Yoel Kortick" userId="167978f5-7f40-4909-85d5-d4149554ad4e" providerId="ADAL" clId="{0713ED74-FE5A-4171-8AC5-38D4FBF6BC37}" dt="2024-08-04T07:05:07.674" v="4"/>
          <ac:spMkLst>
            <pc:docMk/>
            <pc:sldMk cId="3564741323" sldId="306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03:03.537" v="1"/>
        <pc:sldMkLst>
          <pc:docMk/>
          <pc:sldMk cId="3402216340" sldId="316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609859466" sldId="2147480408"/>
        </pc:sldMkLst>
      </pc:sldChg>
      <pc:sldChg chg="del">
        <pc:chgData name="Yoel Kortick" userId="167978f5-7f40-4909-85d5-d4149554ad4e" providerId="ADAL" clId="{0713ED74-FE5A-4171-8AC5-38D4FBF6BC37}" dt="2024-08-04T07:14:49.493" v="25" actId="47"/>
        <pc:sldMkLst>
          <pc:docMk/>
          <pc:sldMk cId="1666468586" sldId="2147480413"/>
        </pc:sldMkLst>
      </pc:sldChg>
      <pc:sldChg chg="del">
        <pc:chgData name="Yoel Kortick" userId="167978f5-7f40-4909-85d5-d4149554ad4e" providerId="ADAL" clId="{0713ED74-FE5A-4171-8AC5-38D4FBF6BC37}" dt="2024-08-04T07:10:33.521" v="23" actId="47"/>
        <pc:sldMkLst>
          <pc:docMk/>
          <pc:sldMk cId="3143615500" sldId="2147480418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711077615" sldId="2147480430"/>
        </pc:sldMkLst>
      </pc:sldChg>
      <pc:sldChg chg="del">
        <pc:chgData name="Yoel Kortick" userId="167978f5-7f40-4909-85d5-d4149554ad4e" providerId="ADAL" clId="{0713ED74-FE5A-4171-8AC5-38D4FBF6BC37}" dt="2024-08-04T07:09:57.130" v="15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0713ED74-FE5A-4171-8AC5-38D4FBF6BC37}" dt="2024-08-04T07:09:44.590" v="12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713ED74-FE5A-4171-8AC5-38D4FBF6BC37}" dt="2024-08-04T07:10:30.165" v="22" actId="47"/>
        <pc:sldMkLst>
          <pc:docMk/>
          <pc:sldMk cId="2944208059" sldId="2147480478"/>
        </pc:sldMkLst>
      </pc:sldChg>
      <pc:sldChg chg="del">
        <pc:chgData name="Yoel Kortick" userId="167978f5-7f40-4909-85d5-d4149554ad4e" providerId="ADAL" clId="{0713ED74-FE5A-4171-8AC5-38D4FBF6BC37}" dt="2024-08-04T07:10:15.011" v="19" actId="47"/>
        <pc:sldMkLst>
          <pc:docMk/>
          <pc:sldMk cId="3695620586" sldId="2147480480"/>
        </pc:sldMkLst>
      </pc:sldChg>
      <pc:sldChg chg="modSp add mod">
        <pc:chgData name="Yoel Kortick" userId="167978f5-7f40-4909-85d5-d4149554ad4e" providerId="ADAL" clId="{0713ED74-FE5A-4171-8AC5-38D4FBF6BC37}" dt="2024-08-04T07:10:26.541" v="21" actId="255"/>
        <pc:sldMkLst>
          <pc:docMk/>
          <pc:sldMk cId="988641287" sldId="2147480515"/>
        </pc:sldMkLst>
        <pc:spChg chg="mod">
          <ac:chgData name="Yoel Kortick" userId="167978f5-7f40-4909-85d5-d4149554ad4e" providerId="ADAL" clId="{0713ED74-FE5A-4171-8AC5-38D4FBF6BC37}" dt="2024-08-04T07:10:26.541" v="21" actId="255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10:10.712" v="18" actId="255"/>
        <pc:sldMkLst>
          <pc:docMk/>
          <pc:sldMk cId="876593063" sldId="2147480516"/>
        </pc:sldMkLst>
        <pc:spChg chg="mod">
          <ac:chgData name="Yoel Kortick" userId="167978f5-7f40-4909-85d5-d4149554ad4e" providerId="ADAL" clId="{0713ED74-FE5A-4171-8AC5-38D4FBF6BC37}" dt="2024-08-04T07:10:10.712" v="18" actId="255"/>
          <ac:spMkLst>
            <pc:docMk/>
            <pc:sldMk cId="876593063" sldId="2147480516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54.910" v="14" actId="404"/>
        <pc:sldMkLst>
          <pc:docMk/>
          <pc:sldMk cId="3639974501" sldId="2147480517"/>
        </pc:sldMkLst>
        <pc:spChg chg="mod">
          <ac:chgData name="Yoel Kortick" userId="167978f5-7f40-4909-85d5-d4149554ad4e" providerId="ADAL" clId="{0713ED74-FE5A-4171-8AC5-38D4FBF6BC37}" dt="2024-08-04T07:09:54.910" v="14" actId="404"/>
          <ac:spMkLst>
            <pc:docMk/>
            <pc:sldMk cId="3639974501" sldId="2147480517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42.359" v="11" actId="404"/>
        <pc:sldMkLst>
          <pc:docMk/>
          <pc:sldMk cId="4089444449" sldId="2147480518"/>
        </pc:sldMkLst>
        <pc:spChg chg="mod">
          <ac:chgData name="Yoel Kortick" userId="167978f5-7f40-4909-85d5-d4149554ad4e" providerId="ADAL" clId="{0713ED74-FE5A-4171-8AC5-38D4FBF6BC37}" dt="2024-08-04T07:09:42.359" v="11" actId="404"/>
          <ac:spMkLst>
            <pc:docMk/>
            <pc:sldMk cId="4089444449" sldId="2147480518"/>
            <ac:spMk id="2" creationId="{00000000-0000-0000-0000-000000000000}"/>
          </ac:spMkLst>
        </pc:spChg>
      </pc:sldChg>
      <pc:sldMasterChg chg="addSp delSp modSp mod">
        <pc:chgData name="Yoel Kortick" userId="167978f5-7f40-4909-85d5-d4149554ad4e" providerId="ADAL" clId="{0713ED74-FE5A-4171-8AC5-38D4FBF6BC37}" dt="2024-08-04T07:16:30.606" v="27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0713ED74-FE5A-4171-8AC5-38D4FBF6BC37}" dt="2024-08-04T07:16:29.715" v="26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16:30.606" v="27"/>
          <ac:picMkLst>
            <pc:docMk/>
            <pc:sldMasterMk cId="4005910495" sldId="2147484128"/>
            <ac:picMk id="4" creationId="{E7E842BE-8874-E2E5-4E32-0EC0FCA2AD5E}"/>
          </ac:picMkLst>
        </pc:picChg>
      </pc:sldMasterChg>
      <pc:sldMasterChg chg="addSp delSp modSp mod">
        <pc:chgData name="Yoel Kortick" userId="167978f5-7f40-4909-85d5-d4149554ad4e" providerId="ADAL" clId="{0713ED74-FE5A-4171-8AC5-38D4FBF6BC37}" dt="2024-08-04T07:20:50.162" v="65" actId="1035"/>
        <pc:sldMasterMkLst>
          <pc:docMk/>
          <pc:sldMasterMk cId="2410956059" sldId="2147484677"/>
        </pc:sldMasterMkLst>
        <pc:grpChg chg="del">
          <ac:chgData name="Yoel Kortick" userId="167978f5-7f40-4909-85d5-d4149554ad4e" providerId="ADAL" clId="{0713ED74-FE5A-4171-8AC5-38D4FBF6BC37}" dt="2024-08-04T07:20:11.981" v="28" actId="478"/>
          <ac:grpSpMkLst>
            <pc:docMk/>
            <pc:sldMasterMk cId="2410956059" sldId="2147484677"/>
            <ac:grpSpMk id="5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20:50.162" v="65" actId="1035"/>
          <ac:picMkLst>
            <pc:docMk/>
            <pc:sldMasterMk cId="2410956059" sldId="2147484677"/>
            <ac:picMk id="4" creationId="{C4BBB98F-7179-869A-9BA5-4A77672F387D}"/>
          </ac:picMkLst>
        </pc:picChg>
      </pc:sldMasterChg>
    </pc:docChg>
  </pc:docChgLst>
  <pc:docChgLst>
    <pc:chgData name="Yoel Kortick" userId="167978f5-7f40-4909-85d5-d4149554ad4e" providerId="ADAL" clId="{8B49C7FE-A6D3-4BF2-B595-8CD4BBBA8318}"/>
    <pc:docChg chg="undo custSel addSld delSld modSld">
      <pc:chgData name="Yoel Kortick" userId="167978f5-7f40-4909-85d5-d4149554ad4e" providerId="ADAL" clId="{8B49C7FE-A6D3-4BF2-B595-8CD4BBBA8318}" dt="2024-09-03T05:02:24.593" v="609" actId="14100"/>
      <pc:docMkLst>
        <pc:docMk/>
      </pc:docMkLst>
      <pc:sldChg chg="modSp mod">
        <pc:chgData name="Yoel Kortick" userId="167978f5-7f40-4909-85d5-d4149554ad4e" providerId="ADAL" clId="{8B49C7FE-A6D3-4BF2-B595-8CD4BBBA8318}" dt="2024-09-03T04:21:59.596" v="2" actId="14100"/>
        <pc:sldMkLst>
          <pc:docMk/>
          <pc:sldMk cId="2377145864" sldId="303"/>
        </pc:sldMkLst>
        <pc:spChg chg="mod">
          <ac:chgData name="Yoel Kortick" userId="167978f5-7f40-4909-85d5-d4149554ad4e" providerId="ADAL" clId="{8B49C7FE-A6D3-4BF2-B595-8CD4BBBA8318}" dt="2024-09-03T04:21:59.596" v="2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2:52.716" v="5" actId="20577"/>
        <pc:sldMkLst>
          <pc:docMk/>
          <pc:sldMk cId="3564741323" sldId="306"/>
        </pc:sldMkLst>
        <pc:spChg chg="mod">
          <ac:chgData name="Yoel Kortick" userId="167978f5-7f40-4909-85d5-d4149554ad4e" providerId="ADAL" clId="{8B49C7FE-A6D3-4BF2-B595-8CD4BBBA8318}" dt="2024-09-03T04:22:52.716" v="5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4:40.470" v="13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8B49C7FE-A6D3-4BF2-B595-8CD4BBBA8318}" dt="2024-09-03T04:24:40.470" v="13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8B49C7FE-A6D3-4BF2-B595-8CD4BBBA8318}" dt="2024-09-03T04:47:41.355" v="131" actId="1076"/>
        <pc:sldMkLst>
          <pc:docMk/>
          <pc:sldMk cId="4224306853" sldId="2147480476"/>
        </pc:sldMkLst>
        <pc:spChg chg="add mod">
          <ac:chgData name="Yoel Kortick" userId="167978f5-7f40-4909-85d5-d4149554ad4e" providerId="ADAL" clId="{8B49C7FE-A6D3-4BF2-B595-8CD4BBBA8318}" dt="2024-09-03T04:44:48.688" v="72" actId="1038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4224306853" sldId="2147480476"/>
            <ac:spMk id="4" creationId="{96ED5CD9-D5DE-16A7-B4F2-81F2DB25CD79}"/>
          </ac:spMkLst>
        </pc:spChg>
        <pc:spChg chg="add mod">
          <ac:chgData name="Yoel Kortick" userId="167978f5-7f40-4909-85d5-d4149554ad4e" providerId="ADAL" clId="{8B49C7FE-A6D3-4BF2-B595-8CD4BBBA8318}" dt="2024-09-03T04:45:32.199" v="80" actId="14100"/>
          <ac:spMkLst>
            <pc:docMk/>
            <pc:sldMk cId="4224306853" sldId="2147480476"/>
            <ac:spMk id="5" creationId="{8FE72C36-3381-0688-4C82-297D198A4095}"/>
          </ac:spMkLst>
        </pc:spChg>
        <pc:spChg chg="add mod">
          <ac:chgData name="Yoel Kortick" userId="167978f5-7f40-4909-85d5-d4149554ad4e" providerId="ADAL" clId="{8B49C7FE-A6D3-4BF2-B595-8CD4BBBA8318}" dt="2024-09-03T04:45:16.920" v="77" actId="108"/>
          <ac:spMkLst>
            <pc:docMk/>
            <pc:sldMk cId="4224306853" sldId="2147480476"/>
            <ac:spMk id="6" creationId="{A991DDBB-6424-9B1F-E286-19D790B09E75}"/>
          </ac:spMkLst>
        </pc:spChg>
        <pc:spChg chg="add mod">
          <ac:chgData name="Yoel Kortick" userId="167978f5-7f40-4909-85d5-d4149554ad4e" providerId="ADAL" clId="{8B49C7FE-A6D3-4BF2-B595-8CD4BBBA8318}" dt="2024-09-03T04:45:43.465" v="83" actId="14100"/>
          <ac:spMkLst>
            <pc:docMk/>
            <pc:sldMk cId="4224306853" sldId="2147480476"/>
            <ac:spMk id="7" creationId="{144467D8-F568-0677-B644-561BED17A59F}"/>
          </ac:spMkLst>
        </pc:spChg>
        <pc:spChg chg="add mod">
          <ac:chgData name="Yoel Kortick" userId="167978f5-7f40-4909-85d5-d4149554ad4e" providerId="ADAL" clId="{8B49C7FE-A6D3-4BF2-B595-8CD4BBBA8318}" dt="2024-09-03T04:44:25.052" v="64" actId="14100"/>
          <ac:spMkLst>
            <pc:docMk/>
            <pc:sldMk cId="4224306853" sldId="2147480476"/>
            <ac:spMk id="8" creationId="{E055DA42-705D-C5DD-26E2-4E5C67E86A1F}"/>
          </ac:spMkLst>
        </pc:spChg>
        <pc:spChg chg="add mod">
          <ac:chgData name="Yoel Kortick" userId="167978f5-7f40-4909-85d5-d4149554ad4e" providerId="ADAL" clId="{8B49C7FE-A6D3-4BF2-B595-8CD4BBBA8318}" dt="2024-09-03T04:45:23.674" v="78" actId="10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8B49C7FE-A6D3-4BF2-B595-8CD4BBBA8318}" dt="2024-09-03T04:44:11.307" v="40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8B49C7FE-A6D3-4BF2-B595-8CD4BBBA8318}" dt="2024-09-03T04:47:41.355" v="131" actId="1076"/>
          <ac:spMkLst>
            <pc:docMk/>
            <pc:sldMk cId="4224306853" sldId="2147480476"/>
            <ac:spMk id="11" creationId="{1A2F555E-61B5-38F0-457A-71AB9AA8BAB7}"/>
          </ac:spMkLst>
        </pc:sp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2" creationId="{8B0BA0BF-950C-763C-5277-2C08CB10DFCE}"/>
          </ac:cxnSpMkLst>
        </pc:cxn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8B49C7FE-A6D3-4BF2-B595-8CD4BBBA8318}" dt="2024-09-03T04:49:28.241" v="167"/>
        <pc:sldMkLst>
          <pc:docMk/>
          <pc:sldMk cId="3842267374" sldId="2147480479"/>
        </pc:sldMkLst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2" creationId="{6E57F66E-A8EA-7CB5-AD94-95349227AA1A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3842267374" sldId="2147480479"/>
            <ac:spMk id="4" creationId="{DD13AB6D-430C-3A48-AFFC-A3790021FF19}"/>
          </ac:spMkLst>
        </pc:spChg>
        <pc:spChg chg="add mod">
          <ac:chgData name="Yoel Kortick" userId="167978f5-7f40-4909-85d5-d4149554ad4e" providerId="ADAL" clId="{8B49C7FE-A6D3-4BF2-B595-8CD4BBBA8318}" dt="2024-09-03T04:49:21.065" v="166"/>
          <ac:spMkLst>
            <pc:docMk/>
            <pc:sldMk cId="3842267374" sldId="2147480479"/>
            <ac:spMk id="5" creationId="{D5DB4EE6-E7FB-2030-C484-113AAA23C7CB}"/>
          </ac:spMkLst>
        </pc:spChg>
        <pc:spChg chg="add mod">
          <ac:chgData name="Yoel Kortick" userId="167978f5-7f40-4909-85d5-d4149554ad4e" providerId="ADAL" clId="{8B49C7FE-A6D3-4BF2-B595-8CD4BBBA8318}" dt="2024-09-03T04:49:28.241" v="167"/>
          <ac:spMkLst>
            <pc:docMk/>
            <pc:sldMk cId="3842267374" sldId="2147480479"/>
            <ac:spMk id="6" creationId="{2629090C-9E96-5A1D-BB58-FD837E28F20D}"/>
          </ac:spMkLst>
        </pc:spChg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7" creationId="{02389494-C458-9D41-D431-EE0D14EE7DF7}"/>
          </ac:spMkLst>
        </pc:spChg>
        <pc:spChg chg="del">
          <ac:chgData name="Yoel Kortick" userId="167978f5-7f40-4909-85d5-d4149554ad4e" providerId="ADAL" clId="{8B49C7FE-A6D3-4BF2-B595-8CD4BBBA8318}" dt="2024-09-03T04:48:26.902" v="133" actId="478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8B49C7FE-A6D3-4BF2-B595-8CD4BBBA8318}" dt="2024-09-03T04:48:25.531" v="132" actId="478"/>
          <ac:picMkLst>
            <pc:docMk/>
            <pc:sldMk cId="3842267374" sldId="2147480479"/>
            <ac:picMk id="8" creationId="{A33F40B8-DD77-6DF7-8ED3-FDEF51387D02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2:38.147" v="267" actId="1582"/>
        <pc:sldMkLst>
          <pc:docMk/>
          <pc:sldMk cId="904595637" sldId="2147480482"/>
        </pc:sldMkLst>
        <pc:spChg chg="add del mod">
          <ac:chgData name="Yoel Kortick" userId="167978f5-7f40-4909-85d5-d4149554ad4e" providerId="ADAL" clId="{8B49C7FE-A6D3-4BF2-B595-8CD4BBBA8318}" dt="2024-09-03T04:51:52.423" v="176" actId="478"/>
          <ac:spMkLst>
            <pc:docMk/>
            <pc:sldMk cId="904595637" sldId="2147480482"/>
            <ac:spMk id="2" creationId="{5337A652-4E95-9B14-F583-EBC62DC3F1BC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8B49C7FE-A6D3-4BF2-B595-8CD4BBBA8318}" dt="2024-09-03T04:52:29.685" v="264" actId="1582"/>
          <ac:spMkLst>
            <pc:docMk/>
            <pc:sldMk cId="904595637" sldId="2147480482"/>
            <ac:spMk id="7" creationId="{C8B6D1B1-A6CA-2251-F06F-64167733C7C5}"/>
          </ac:spMkLst>
        </pc:spChg>
        <pc:spChg chg="add mod">
          <ac:chgData name="Yoel Kortick" userId="167978f5-7f40-4909-85d5-d4149554ad4e" providerId="ADAL" clId="{8B49C7FE-A6D3-4BF2-B595-8CD4BBBA8318}" dt="2024-09-03T04:52:38.147" v="267" actId="1582"/>
          <ac:spMkLst>
            <pc:docMk/>
            <pc:sldMk cId="904595637" sldId="2147480482"/>
            <ac:spMk id="8" creationId="{091C5B02-AFCD-33B3-2199-A0D1F8E7F26B}"/>
          </ac:spMkLst>
        </pc:spChg>
        <pc:spChg chg="mod">
          <ac:chgData name="Yoel Kortick" userId="167978f5-7f40-4909-85d5-d4149554ad4e" providerId="ADAL" clId="{8B49C7FE-A6D3-4BF2-B595-8CD4BBBA8318}" dt="2024-09-03T04:50:26.179" v="174"/>
          <ac:spMkLst>
            <pc:docMk/>
            <pc:sldMk cId="904595637" sldId="2147480482"/>
            <ac:spMk id="12" creationId="{1F0AF78D-27ED-9E51-0167-7B13CF80FC36}"/>
          </ac:spMkLst>
        </pc:spChg>
        <pc:picChg chg="del">
          <ac:chgData name="Yoel Kortick" userId="167978f5-7f40-4909-85d5-d4149554ad4e" providerId="ADAL" clId="{8B49C7FE-A6D3-4BF2-B595-8CD4BBBA8318}" dt="2024-09-03T04:50:21.645" v="171" actId="478"/>
          <ac:picMkLst>
            <pc:docMk/>
            <pc:sldMk cId="904595637" sldId="2147480482"/>
            <ac:picMk id="5" creationId="{F8AB287D-5482-6564-266A-E5FFE15A933A}"/>
          </ac:picMkLst>
        </pc:picChg>
        <pc:picChg chg="add mod">
          <ac:chgData name="Yoel Kortick" userId="167978f5-7f40-4909-85d5-d4149554ad4e" providerId="ADAL" clId="{8B49C7FE-A6D3-4BF2-B595-8CD4BBBA8318}" dt="2024-09-03T04:52:18.116" v="261" actId="208"/>
          <ac:picMkLst>
            <pc:docMk/>
            <pc:sldMk cId="904595637" sldId="2147480482"/>
            <ac:picMk id="6" creationId="{A57BAF03-3C52-150B-86F0-E553090C5E2A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130794386" sldId="2147480485"/>
        </pc:sldMkLst>
      </pc:sldChg>
      <pc:sldChg chg="modSp del">
        <pc:chgData name="Yoel Kortick" userId="167978f5-7f40-4909-85d5-d4149554ad4e" providerId="ADAL" clId="{8B49C7FE-A6D3-4BF2-B595-8CD4BBBA8318}" dt="2024-09-03T04:50:14.404" v="168" actId="47"/>
        <pc:sldMkLst>
          <pc:docMk/>
          <pc:sldMk cId="2735056908" sldId="2147480498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735056908" sldId="2147480498"/>
            <ac:spMk id="4" creationId="{BF2689F4-9087-CF3F-2FCB-642FE7DD2E47}"/>
          </ac:spMkLst>
        </pc:spChg>
      </pc:sldChg>
      <pc:sldChg chg="modSp del">
        <pc:chgData name="Yoel Kortick" userId="167978f5-7f40-4909-85d5-d4149554ad4e" providerId="ADAL" clId="{8B49C7FE-A6D3-4BF2-B595-8CD4BBBA8318}" dt="2024-09-03T04:50:15.352" v="169" actId="47"/>
        <pc:sldMkLst>
          <pc:docMk/>
          <pc:sldMk cId="251919065" sldId="2147480499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51919065" sldId="2147480499"/>
            <ac:spMk id="4" creationId="{6E2FA8EF-72CA-B452-87BB-9E3E536A6568}"/>
          </ac:spMkLst>
        </pc:spChg>
      </pc:sldChg>
      <pc:sldChg chg="modSp del">
        <pc:chgData name="Yoel Kortick" userId="167978f5-7f40-4909-85d5-d4149554ad4e" providerId="ADAL" clId="{8B49C7FE-A6D3-4BF2-B595-8CD4BBBA8318}" dt="2024-09-03T04:50:16.004" v="170" actId="47"/>
        <pc:sldMkLst>
          <pc:docMk/>
          <pc:sldMk cId="930857346" sldId="2147480500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30857346" sldId="2147480500"/>
            <ac:spMk id="4" creationId="{51B121BF-E7E5-CF4D-657E-3482D014649F}"/>
          </ac:spMkLst>
        </pc:spChg>
      </pc:sldChg>
      <pc:sldChg chg="addSp delSp modSp mod">
        <pc:chgData name="Yoel Kortick" userId="167978f5-7f40-4909-85d5-d4149554ad4e" providerId="ADAL" clId="{8B49C7FE-A6D3-4BF2-B595-8CD4BBBA8318}" dt="2024-09-03T04:53:22.272" v="281" actId="11529"/>
        <pc:sldMkLst>
          <pc:docMk/>
          <pc:sldMk cId="3369601731" sldId="2147480501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3369601731" sldId="2147480501"/>
            <ac:spMk id="4" creationId="{2F3C1193-8EEF-3C77-04F3-E29E47C1FA6C}"/>
          </ac:spMkLst>
        </pc:spChg>
        <pc:spChg chg="add">
          <ac:chgData name="Yoel Kortick" userId="167978f5-7f40-4909-85d5-d4149554ad4e" providerId="ADAL" clId="{8B49C7FE-A6D3-4BF2-B595-8CD4BBBA8318}" dt="2024-09-03T04:53:22.272" v="281" actId="11529"/>
          <ac:spMkLst>
            <pc:docMk/>
            <pc:sldMk cId="3369601731" sldId="2147480501"/>
            <ac:spMk id="7" creationId="{5A9A2E66-FFC6-7E0E-1EA0-52D49808EA46}"/>
          </ac:spMkLst>
        </pc:spChg>
        <pc:spChg chg="mod">
          <ac:chgData name="Yoel Kortick" userId="167978f5-7f40-4909-85d5-d4149554ad4e" providerId="ADAL" clId="{8B49C7FE-A6D3-4BF2-B595-8CD4BBBA8318}" dt="2024-09-03T04:52:50.366" v="275" actId="20577"/>
          <ac:spMkLst>
            <pc:docMk/>
            <pc:sldMk cId="3369601731" sldId="2147480501"/>
            <ac:spMk id="12" creationId="{AAEFD388-7CE0-C0F1-5020-0A2DEC088F02}"/>
          </ac:spMkLst>
        </pc:spChg>
        <pc:picChg chg="add mod">
          <ac:chgData name="Yoel Kortick" userId="167978f5-7f40-4909-85d5-d4149554ad4e" providerId="ADAL" clId="{8B49C7FE-A6D3-4BF2-B595-8CD4BBBA8318}" dt="2024-09-03T04:53:17.347" v="280" actId="208"/>
          <ac:picMkLst>
            <pc:docMk/>
            <pc:sldMk cId="3369601731" sldId="2147480501"/>
            <ac:picMk id="5" creationId="{3B221597-85DA-4431-5981-92F415B6FFBB}"/>
          </ac:picMkLst>
        </pc:picChg>
        <pc:picChg chg="del">
          <ac:chgData name="Yoel Kortick" userId="167978f5-7f40-4909-85d5-d4149554ad4e" providerId="ADAL" clId="{8B49C7FE-A6D3-4BF2-B595-8CD4BBBA8318}" dt="2024-09-03T04:52:52.508" v="276" actId="47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8:15.264" v="486" actId="108"/>
        <pc:sldMkLst>
          <pc:docMk/>
          <pc:sldMk cId="1477082012" sldId="2147480502"/>
        </pc:sldMkLst>
        <pc:spChg chg="add mod">
          <ac:chgData name="Yoel Kortick" userId="167978f5-7f40-4909-85d5-d4149554ad4e" providerId="ADAL" clId="{8B49C7FE-A6D3-4BF2-B595-8CD4BBBA8318}" dt="2024-09-03T04:54:03.938" v="328" actId="1035"/>
          <ac:spMkLst>
            <pc:docMk/>
            <pc:sldMk cId="1477082012" sldId="2147480502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1477082012" sldId="2147480502"/>
            <ac:spMk id="4" creationId="{8B7D73CA-F1D9-D16C-2613-00CDC1BC7CD8}"/>
          </ac:spMkLst>
        </pc:spChg>
        <pc:spChg chg="del">
          <ac:chgData name="Yoel Kortick" userId="167978f5-7f40-4909-85d5-d4149554ad4e" providerId="ADAL" clId="{8B49C7FE-A6D3-4BF2-B595-8CD4BBBA8318}" dt="2024-09-03T04:53:39.147" v="283" actId="478"/>
          <ac:spMkLst>
            <pc:docMk/>
            <pc:sldMk cId="1477082012" sldId="2147480502"/>
            <ac:spMk id="5" creationId="{5861E0CC-E20E-1851-DF0B-104F27BE648F}"/>
          </ac:spMkLst>
        </pc:spChg>
        <pc:spChg chg="mod">
          <ac:chgData name="Yoel Kortick" userId="167978f5-7f40-4909-85d5-d4149554ad4e" providerId="ADAL" clId="{8B49C7FE-A6D3-4BF2-B595-8CD4BBBA8318}" dt="2024-09-03T04:55:14.045" v="367" actId="1038"/>
          <ac:spMkLst>
            <pc:docMk/>
            <pc:sldMk cId="1477082012" sldId="2147480502"/>
            <ac:spMk id="7" creationId="{D941F859-12EB-108A-F2B8-6F01B64896A6}"/>
          </ac:spMkLst>
        </pc:spChg>
        <pc:spChg chg="del">
          <ac:chgData name="Yoel Kortick" userId="167978f5-7f40-4909-85d5-d4149554ad4e" providerId="ADAL" clId="{8B49C7FE-A6D3-4BF2-B595-8CD4BBBA8318}" dt="2024-09-03T04:53:40.431" v="284" actId="478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8B49C7FE-A6D3-4BF2-B595-8CD4BBBA8318}" dt="2024-09-03T04:58:15.264" v="486" actId="108"/>
          <ac:spMkLst>
            <pc:docMk/>
            <pc:sldMk cId="1477082012" sldId="2147480502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3:43.420" v="287" actId="478"/>
          <ac:spMkLst>
            <pc:docMk/>
            <pc:sldMk cId="1477082012" sldId="2147480502"/>
            <ac:spMk id="13" creationId="{179D6DEA-D185-6EC6-FC54-5A3D7379945B}"/>
          </ac:spMkLst>
        </pc:spChg>
        <pc:spChg chg="del">
          <ac:chgData name="Yoel Kortick" userId="167978f5-7f40-4909-85d5-d4149554ad4e" providerId="ADAL" clId="{8B49C7FE-A6D3-4BF2-B595-8CD4BBBA8318}" dt="2024-09-03T04:53:44.252" v="288" actId="478"/>
          <ac:spMkLst>
            <pc:docMk/>
            <pc:sldMk cId="1477082012" sldId="2147480502"/>
            <ac:spMk id="15" creationId="{53276414-C073-9565-E921-CE2B23EC59F1}"/>
          </ac:spMkLst>
        </pc:spChg>
        <pc:spChg chg="del">
          <ac:chgData name="Yoel Kortick" userId="167978f5-7f40-4909-85d5-d4149554ad4e" providerId="ADAL" clId="{8B49C7FE-A6D3-4BF2-B595-8CD4BBBA8318}" dt="2024-09-03T04:53:45.770" v="289" actId="478"/>
          <ac:spMkLst>
            <pc:docMk/>
            <pc:sldMk cId="1477082012" sldId="2147480502"/>
            <ac:spMk id="16" creationId="{2D078114-C61A-4221-1024-7CAFD17A3887}"/>
          </ac:spMkLst>
        </pc:spChg>
        <pc:spChg chg="add mod">
          <ac:chgData name="Yoel Kortick" userId="167978f5-7f40-4909-85d5-d4149554ad4e" providerId="ADAL" clId="{8B49C7FE-A6D3-4BF2-B595-8CD4BBBA8318}" dt="2024-09-03T04:57:07.844" v="470" actId="1076"/>
          <ac:spMkLst>
            <pc:docMk/>
            <pc:sldMk cId="1477082012" sldId="2147480502"/>
            <ac:spMk id="18" creationId="{A8E30FB5-51EA-CFB7-AFC7-3DCF3E9B9DFF}"/>
          </ac:spMkLst>
        </pc:spChg>
        <pc:picChg chg="add del mod ord">
          <ac:chgData name="Yoel Kortick" userId="167978f5-7f40-4909-85d5-d4149554ad4e" providerId="ADAL" clId="{8B49C7FE-A6D3-4BF2-B595-8CD4BBBA8318}" dt="2024-09-03T04:55:57.816" v="368" actId="478"/>
          <ac:picMkLst>
            <pc:docMk/>
            <pc:sldMk cId="1477082012" sldId="2147480502"/>
            <ac:picMk id="9" creationId="{DC41169B-47F2-85E1-5096-F6533D10FE89}"/>
          </ac:picMkLst>
        </pc:picChg>
        <pc:picChg chg="add mod ord">
          <ac:chgData name="Yoel Kortick" userId="167978f5-7f40-4909-85d5-d4149554ad4e" providerId="ADAL" clId="{8B49C7FE-A6D3-4BF2-B595-8CD4BBBA8318}" dt="2024-09-03T04:57:20.578" v="474" actId="208"/>
          <ac:picMkLst>
            <pc:docMk/>
            <pc:sldMk cId="1477082012" sldId="2147480502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3:41.364" v="285" actId="478"/>
          <ac:cxnSpMkLst>
            <pc:docMk/>
            <pc:sldMk cId="1477082012" sldId="2147480502"/>
            <ac:cxnSpMk id="10" creationId="{81D0727A-ED93-079F-BAF6-4F6C1D9E7A5E}"/>
          </ac:cxnSpMkLst>
        </pc:cxnChg>
        <pc:cxnChg chg="del">
          <ac:chgData name="Yoel Kortick" userId="167978f5-7f40-4909-85d5-d4149554ad4e" providerId="ADAL" clId="{8B49C7FE-A6D3-4BF2-B595-8CD4BBBA8318}" dt="2024-09-03T04:53:42.133" v="286" actId="478"/>
          <ac:cxnSpMkLst>
            <pc:docMk/>
            <pc:sldMk cId="1477082012" sldId="2147480502"/>
            <ac:cxnSpMk id="17" creationId="{584067BB-C700-A4E3-6F57-5710751B5C8A}"/>
          </ac:cxnSpMkLst>
        </pc:cxnChg>
        <pc:cxnChg chg="add mod">
          <ac:chgData name="Yoel Kortick" userId="167978f5-7f40-4909-85d5-d4149554ad4e" providerId="ADAL" clId="{8B49C7FE-A6D3-4BF2-B595-8CD4BBBA8318}" dt="2024-09-03T04:57:14.488" v="472" actId="14100"/>
          <ac:cxnSpMkLst>
            <pc:docMk/>
            <pc:sldMk cId="1477082012" sldId="2147480502"/>
            <ac:cxnSpMk id="20" creationId="{2021E98B-F7FB-C725-0466-40A34DD9FD1F}"/>
          </ac:cxnSpMkLst>
        </pc:cxnChg>
        <pc:cxnChg chg="add del mod">
          <ac:chgData name="Yoel Kortick" userId="167978f5-7f40-4909-85d5-d4149554ad4e" providerId="ADAL" clId="{8B49C7FE-A6D3-4BF2-B595-8CD4BBBA8318}" dt="2024-09-03T04:57:16.757" v="473" actId="478"/>
          <ac:cxnSpMkLst>
            <pc:docMk/>
            <pc:sldMk cId="1477082012" sldId="2147480502"/>
            <ac:cxnSpMk id="21" creationId="{9FFCF49E-A85F-172D-E498-060061E3448C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87883648" sldId="2147480503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5638702" sldId="2147480504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4503655" sldId="2147480505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046662401" sldId="2147480506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521977575" sldId="2147480507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4814772" sldId="2147480508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599072218" sldId="2147480510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728525342" sldId="2147480511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738545075" sldId="2147480512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601371391" sldId="2147480514"/>
        </pc:sldMkLst>
      </pc:sldChg>
      <pc:sldChg chg="modSp">
        <pc:chgData name="Yoel Kortick" userId="167978f5-7f40-4909-85d5-d4149554ad4e" providerId="ADAL" clId="{8B49C7FE-A6D3-4BF2-B595-8CD4BBBA8318}" dt="2024-09-03T04:22:31.981" v="3"/>
        <pc:sldMkLst>
          <pc:docMk/>
          <pc:sldMk cId="988641287" sldId="2147480515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B49C7FE-A6D3-4BF2-B595-8CD4BBBA8318}" dt="2024-09-03T04:22:49.430" v="4"/>
        <pc:sldMkLst>
          <pc:docMk/>
          <pc:sldMk cId="876593063" sldId="2147480516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876593063" sldId="2147480516"/>
            <ac:spMk id="2" creationId="{00000000-0000-0000-0000-000000000000}"/>
          </ac:spMkLst>
        </pc:spChg>
      </pc:sldChg>
      <pc:sldChg chg="addSp delSp modSp add mod">
        <pc:chgData name="Yoel Kortick" userId="167978f5-7f40-4909-85d5-d4149554ad4e" providerId="ADAL" clId="{8B49C7FE-A6D3-4BF2-B595-8CD4BBBA8318}" dt="2024-09-03T04:42:05.248" v="39" actId="207"/>
        <pc:sldMkLst>
          <pc:docMk/>
          <pc:sldMk cId="3620343171" sldId="2147480517"/>
        </pc:sldMkLst>
        <pc:spChg chg="add mod">
          <ac:chgData name="Yoel Kortick" userId="167978f5-7f40-4909-85d5-d4149554ad4e" providerId="ADAL" clId="{8B49C7FE-A6D3-4BF2-B595-8CD4BBBA8318}" dt="2024-09-03T04:42:00.526" v="37" actId="207"/>
          <ac:spMkLst>
            <pc:docMk/>
            <pc:sldMk cId="3620343171" sldId="2147480517"/>
            <ac:spMk id="8" creationId="{8D50A340-7BE9-B87E-FCB4-0B637F29F715}"/>
          </ac:spMkLst>
        </pc:spChg>
        <pc:spChg chg="add mod">
          <ac:chgData name="Yoel Kortick" userId="167978f5-7f40-4909-85d5-d4149554ad4e" providerId="ADAL" clId="{8B49C7FE-A6D3-4BF2-B595-8CD4BBBA8318}" dt="2024-09-03T04:42:02.751" v="38" actId="207"/>
          <ac:spMkLst>
            <pc:docMk/>
            <pc:sldMk cId="3620343171" sldId="2147480517"/>
            <ac:spMk id="9" creationId="{ED48EDA2-2987-C7CE-8F0C-CC5DDF5EA560}"/>
          </ac:spMkLst>
        </pc:spChg>
        <pc:spChg chg="del">
          <ac:chgData name="Yoel Kortick" userId="167978f5-7f40-4909-85d5-d4149554ad4e" providerId="ADAL" clId="{8B49C7FE-A6D3-4BF2-B595-8CD4BBBA8318}" dt="2024-09-03T04:40:11.060" v="15" actId="478"/>
          <ac:spMkLst>
            <pc:docMk/>
            <pc:sldMk cId="3620343171" sldId="2147480517"/>
            <ac:spMk id="10" creationId="{08BBD040-26CC-693E-E7F3-31441B13AF6C}"/>
          </ac:spMkLst>
        </pc:spChg>
        <pc:spChg chg="add mod">
          <ac:chgData name="Yoel Kortick" userId="167978f5-7f40-4909-85d5-d4149554ad4e" providerId="ADAL" clId="{8B49C7FE-A6D3-4BF2-B595-8CD4BBBA8318}" dt="2024-09-03T04:42:05.248" v="39" actId="207"/>
          <ac:spMkLst>
            <pc:docMk/>
            <pc:sldMk cId="3620343171" sldId="2147480517"/>
            <ac:spMk id="11" creationId="{E384AB98-4A77-78DF-BF65-609CE8C2A68C}"/>
          </ac:spMkLst>
        </pc:spChg>
        <pc:picChg chg="add del">
          <ac:chgData name="Yoel Kortick" userId="167978f5-7f40-4909-85d5-d4149554ad4e" providerId="ADAL" clId="{8B49C7FE-A6D3-4BF2-B595-8CD4BBBA8318}" dt="2024-09-03T04:40:34.210" v="17" actId="478"/>
          <ac:picMkLst>
            <pc:docMk/>
            <pc:sldMk cId="3620343171" sldId="2147480517"/>
            <ac:picMk id="5" creationId="{97D4D69B-63D7-8896-3AAA-28C591F21FB1}"/>
          </ac:picMkLst>
        </pc:picChg>
        <pc:picChg chg="add mod">
          <ac:chgData name="Yoel Kortick" userId="167978f5-7f40-4909-85d5-d4149554ad4e" providerId="ADAL" clId="{8B49C7FE-A6D3-4BF2-B595-8CD4BBBA8318}" dt="2024-09-03T04:40:43.728" v="23" actId="208"/>
          <ac:picMkLst>
            <pc:docMk/>
            <pc:sldMk cId="3620343171" sldId="2147480517"/>
            <ac:picMk id="7" creationId="{8747C323-9041-395C-8C30-71E5151549E4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39974501" sldId="2147480517"/>
        </pc:sldMkLst>
      </pc:sldChg>
      <pc:sldChg chg="addSp delSp modSp add mod">
        <pc:chgData name="Yoel Kortick" userId="167978f5-7f40-4909-85d5-d4149554ad4e" providerId="ADAL" clId="{8B49C7FE-A6D3-4BF2-B595-8CD4BBBA8318}" dt="2024-09-03T04:59:12.744" v="515" actId="208"/>
        <pc:sldMkLst>
          <pc:docMk/>
          <pc:sldMk cId="1215767407" sldId="2147480518"/>
        </pc:sldMkLst>
        <pc:spChg chg="del">
          <ac:chgData name="Yoel Kortick" userId="167978f5-7f40-4909-85d5-d4149554ad4e" providerId="ADAL" clId="{8B49C7FE-A6D3-4BF2-B595-8CD4BBBA8318}" dt="2024-09-03T04:58:26.251" v="490" actId="478"/>
          <ac:spMkLst>
            <pc:docMk/>
            <pc:sldMk cId="1215767407" sldId="2147480518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59:11.158" v="514" actId="14100"/>
          <ac:spMkLst>
            <pc:docMk/>
            <pc:sldMk cId="1215767407" sldId="2147480518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8:17.885" v="487" actId="108"/>
          <ac:spMkLst>
            <pc:docMk/>
            <pc:sldMk cId="1215767407" sldId="2147480518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8:27.754" v="491" actId="478"/>
          <ac:spMkLst>
            <pc:docMk/>
            <pc:sldMk cId="1215767407" sldId="2147480518"/>
            <ac:spMk id="18" creationId="{A8E30FB5-51EA-CFB7-AFC7-3DCF3E9B9DFF}"/>
          </ac:spMkLst>
        </pc:spChg>
        <pc:picChg chg="add mod ord">
          <ac:chgData name="Yoel Kortick" userId="167978f5-7f40-4909-85d5-d4149554ad4e" providerId="ADAL" clId="{8B49C7FE-A6D3-4BF2-B595-8CD4BBBA8318}" dt="2024-09-03T04:59:12.744" v="515" actId="208"/>
          <ac:picMkLst>
            <pc:docMk/>
            <pc:sldMk cId="1215767407" sldId="2147480518"/>
            <ac:picMk id="6" creationId="{87499C4E-795A-28DD-79FC-FC10AEB12141}"/>
          </ac:picMkLst>
        </pc:picChg>
        <pc:picChg chg="del mod">
          <ac:chgData name="Yoel Kortick" userId="167978f5-7f40-4909-85d5-d4149554ad4e" providerId="ADAL" clId="{8B49C7FE-A6D3-4BF2-B595-8CD4BBBA8318}" dt="2024-09-03T04:58:20.759" v="489" actId="478"/>
          <ac:picMkLst>
            <pc:docMk/>
            <pc:sldMk cId="1215767407" sldId="2147480518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8:28.317" v="492" actId="478"/>
          <ac:cxnSpMkLst>
            <pc:docMk/>
            <pc:sldMk cId="1215767407" sldId="2147480518"/>
            <ac:cxnSpMk id="20" creationId="{2021E98B-F7FB-C725-0466-40A34DD9FD1F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4089444449" sldId="2147480518"/>
        </pc:sldMkLst>
      </pc:sldChg>
      <pc:sldChg chg="addSp delSp modSp add mod">
        <pc:chgData name="Yoel Kortick" userId="167978f5-7f40-4909-85d5-d4149554ad4e" providerId="ADAL" clId="{8B49C7FE-A6D3-4BF2-B595-8CD4BBBA8318}" dt="2024-09-03T05:00:45.619" v="525" actId="208"/>
        <pc:sldMkLst>
          <pc:docMk/>
          <pc:sldMk cId="3081278782" sldId="2147480519"/>
        </pc:sldMkLst>
        <pc:spChg chg="del">
          <ac:chgData name="Yoel Kortick" userId="167978f5-7f40-4909-85d5-d4149554ad4e" providerId="ADAL" clId="{8B49C7FE-A6D3-4BF2-B595-8CD4BBBA8318}" dt="2024-09-03T05:00:27.587" v="522" actId="478"/>
          <ac:spMkLst>
            <pc:docMk/>
            <pc:sldMk cId="3081278782" sldId="2147480519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9:37.039" v="517"/>
          <ac:spMkLst>
            <pc:docMk/>
            <pc:sldMk cId="3081278782" sldId="2147480519"/>
            <ac:spMk id="12" creationId="{AD92BF87-1189-6B23-06F7-0D05F69F4260}"/>
          </ac:spMkLst>
        </pc:spChg>
        <pc:picChg chg="add mod">
          <ac:chgData name="Yoel Kortick" userId="167978f5-7f40-4909-85d5-d4149554ad4e" providerId="ADAL" clId="{8B49C7FE-A6D3-4BF2-B595-8CD4BBBA8318}" dt="2024-09-03T05:00:45.619" v="525" actId="208"/>
          <ac:picMkLst>
            <pc:docMk/>
            <pc:sldMk cId="3081278782" sldId="2147480519"/>
            <ac:picMk id="5" creationId="{285EAAA5-572E-083F-0D92-BF78B89B6AF6}"/>
          </ac:picMkLst>
        </pc:picChg>
        <pc:picChg chg="del">
          <ac:chgData name="Yoel Kortick" userId="167978f5-7f40-4909-85d5-d4149554ad4e" providerId="ADAL" clId="{8B49C7FE-A6D3-4BF2-B595-8CD4BBBA8318}" dt="2024-09-03T05:00:21.637" v="518" actId="478"/>
          <ac:picMkLst>
            <pc:docMk/>
            <pc:sldMk cId="3081278782" sldId="2147480519"/>
            <ac:picMk id="6" creationId="{87499C4E-795A-28DD-79FC-FC10AEB12141}"/>
          </ac:picMkLst>
        </pc:picChg>
        <pc:cxnChg chg="add mod">
          <ac:chgData name="Yoel Kortick" userId="167978f5-7f40-4909-85d5-d4149554ad4e" providerId="ADAL" clId="{8B49C7FE-A6D3-4BF2-B595-8CD4BBBA8318}" dt="2024-09-03T05:00:38.877" v="524" actId="1076"/>
          <ac:cxnSpMkLst>
            <pc:docMk/>
            <pc:sldMk cId="3081278782" sldId="2147480519"/>
            <ac:cxnSpMk id="8" creationId="{5ABA7916-0D71-24E5-F6A7-C8CA54A8CB9A}"/>
          </ac:cxnSpMkLst>
        </pc:cxnChg>
      </pc:sldChg>
      <pc:sldChg chg="addSp delSp modSp add mod">
        <pc:chgData name="Yoel Kortick" userId="167978f5-7f40-4909-85d5-d4149554ad4e" providerId="ADAL" clId="{8B49C7FE-A6D3-4BF2-B595-8CD4BBBA8318}" dt="2024-09-03T05:02:24.593" v="609" actId="14100"/>
        <pc:sldMkLst>
          <pc:docMk/>
          <pc:sldMk cId="2180756936" sldId="2147480520"/>
        </pc:sldMkLst>
        <pc:spChg chg="mod">
          <ac:chgData name="Yoel Kortick" userId="167978f5-7f40-4909-85d5-d4149554ad4e" providerId="ADAL" clId="{8B49C7FE-A6D3-4BF2-B595-8CD4BBBA8318}" dt="2024-09-03T05:00:57.752" v="527"/>
          <ac:spMkLst>
            <pc:docMk/>
            <pc:sldMk cId="2180756936" sldId="2147480520"/>
            <ac:spMk id="12" creationId="{AD92BF87-1189-6B23-06F7-0D05F69F4260}"/>
          </ac:spMkLst>
        </pc:spChg>
        <pc:spChg chg="add mod">
          <ac:chgData name="Yoel Kortick" userId="167978f5-7f40-4909-85d5-d4149554ad4e" providerId="ADAL" clId="{8B49C7FE-A6D3-4BF2-B595-8CD4BBBA8318}" dt="2024-09-03T05:02:24.593" v="609" actId="14100"/>
          <ac:spMkLst>
            <pc:docMk/>
            <pc:sldMk cId="2180756936" sldId="2147480520"/>
            <ac:spMk id="15" creationId="{40D741D3-29C2-2251-0D4D-5F4F01B4B184}"/>
          </ac:spMkLst>
        </pc:spChg>
        <pc:picChg chg="del">
          <ac:chgData name="Yoel Kortick" userId="167978f5-7f40-4909-85d5-d4149554ad4e" providerId="ADAL" clId="{8B49C7FE-A6D3-4BF2-B595-8CD4BBBA8318}" dt="2024-09-03T05:01:22.023" v="528" actId="478"/>
          <ac:picMkLst>
            <pc:docMk/>
            <pc:sldMk cId="2180756936" sldId="2147480520"/>
            <ac:picMk id="5" creationId="{285EAAA5-572E-083F-0D92-BF78B89B6AF6}"/>
          </ac:picMkLst>
        </pc:picChg>
        <pc:picChg chg="add mod ord">
          <ac:chgData name="Yoel Kortick" userId="167978f5-7f40-4909-85d5-d4149554ad4e" providerId="ADAL" clId="{8B49C7FE-A6D3-4BF2-B595-8CD4BBBA8318}" dt="2024-09-03T05:01:30.061" v="541" actId="208"/>
          <ac:picMkLst>
            <pc:docMk/>
            <pc:sldMk cId="2180756936" sldId="2147480520"/>
            <ac:picMk id="6" creationId="{2076B672-FDD8-F608-359F-C1E80A0A0DA0}"/>
          </ac:picMkLst>
        </pc:picChg>
        <pc:cxnChg chg="mod">
          <ac:chgData name="Yoel Kortick" userId="167978f5-7f40-4909-85d5-d4149554ad4e" providerId="ADAL" clId="{8B49C7FE-A6D3-4BF2-B595-8CD4BBBA8318}" dt="2024-09-03T05:01:36.089" v="543" actId="14100"/>
          <ac:cxnSpMkLst>
            <pc:docMk/>
            <pc:sldMk cId="2180756936" sldId="2147480520"/>
            <ac:cxnSpMk id="8" creationId="{5ABA7916-0D71-24E5-F6A7-C8CA54A8CB9A}"/>
          </ac:cxnSpMkLst>
        </pc:cxnChg>
        <pc:cxnChg chg="add mod">
          <ac:chgData name="Yoel Kortick" userId="167978f5-7f40-4909-85d5-d4149554ad4e" providerId="ADAL" clId="{8B49C7FE-A6D3-4BF2-B595-8CD4BBBA8318}" dt="2024-09-03T05:01:37.946" v="544" actId="571"/>
          <ac:cxnSpMkLst>
            <pc:docMk/>
            <pc:sldMk cId="2180756936" sldId="2147480520"/>
            <ac:cxnSpMk id="9" creationId="{F140E603-1AAC-C0B5-E51B-C7DF6006A933}"/>
          </ac:cxnSpMkLst>
        </pc:cxnChg>
        <pc:cxnChg chg="add mod">
          <ac:chgData name="Yoel Kortick" userId="167978f5-7f40-4909-85d5-d4149554ad4e" providerId="ADAL" clId="{8B49C7FE-A6D3-4BF2-B595-8CD4BBBA8318}" dt="2024-09-03T05:01:42.325" v="545" actId="571"/>
          <ac:cxnSpMkLst>
            <pc:docMk/>
            <pc:sldMk cId="2180756936" sldId="2147480520"/>
            <ac:cxnSpMk id="10" creationId="{DC8FF4DB-2267-F32F-8954-517E3372732A}"/>
          </ac:cxnSpMkLst>
        </pc:cxnChg>
        <pc:cxnChg chg="add mod">
          <ac:chgData name="Yoel Kortick" userId="167978f5-7f40-4909-85d5-d4149554ad4e" providerId="ADAL" clId="{8B49C7FE-A6D3-4BF2-B595-8CD4BBBA8318}" dt="2024-09-03T05:01:46.128" v="546" actId="571"/>
          <ac:cxnSpMkLst>
            <pc:docMk/>
            <pc:sldMk cId="2180756936" sldId="2147480520"/>
            <ac:cxnSpMk id="11" creationId="{2E4B7D2F-2A07-50EC-FA5C-7FCCCB9B8DAC}"/>
          </ac:cxnSpMkLst>
        </pc:cxnChg>
        <pc:cxnChg chg="add mod">
          <ac:chgData name="Yoel Kortick" userId="167978f5-7f40-4909-85d5-d4149554ad4e" providerId="ADAL" clId="{8B49C7FE-A6D3-4BF2-B595-8CD4BBBA8318}" dt="2024-09-03T05:01:51.721" v="548" actId="1076"/>
          <ac:cxnSpMkLst>
            <pc:docMk/>
            <pc:sldMk cId="2180756936" sldId="2147480520"/>
            <ac:cxnSpMk id="13" creationId="{66C5C5F5-4638-E4BB-1E99-68351A1F71EC}"/>
          </ac:cxnSpMkLst>
        </pc:cxnChg>
        <pc:cxnChg chg="add mod">
          <ac:chgData name="Yoel Kortick" userId="167978f5-7f40-4909-85d5-d4149554ad4e" providerId="ADAL" clId="{8B49C7FE-A6D3-4BF2-B595-8CD4BBBA8318}" dt="2024-09-03T05:01:54.972" v="549" actId="1076"/>
          <ac:cxnSpMkLst>
            <pc:docMk/>
            <pc:sldMk cId="2180756936" sldId="2147480520"/>
            <ac:cxnSpMk id="14" creationId="{B9D324B8-3503-99EE-7409-456DA61CF538}"/>
          </ac:cxnSpMkLst>
        </pc:cxnChg>
      </pc:sldChg>
    </pc:docChg>
  </pc:docChgLst>
  <pc:docChgLst>
    <pc:chgData name="Yoel Kortick" userId="167978f5-7f40-4909-85d5-d4149554ad4e" providerId="ADAL" clId="{460992D2-9409-40DE-9F90-CD6AA5D77FA9}"/>
    <pc:docChg chg="undo custSel addSld delSld modSld">
      <pc:chgData name="Yoel Kortick" userId="167978f5-7f40-4909-85d5-d4149554ad4e" providerId="ADAL" clId="{460992D2-9409-40DE-9F90-CD6AA5D77FA9}" dt="2024-04-11T05:14:51.558" v="2471" actId="12"/>
      <pc:docMkLst>
        <pc:docMk/>
      </pc:docMkLst>
      <pc:sldChg chg="modSp mod">
        <pc:chgData name="Yoel Kortick" userId="167978f5-7f40-4909-85d5-d4149554ad4e" providerId="ADAL" clId="{460992D2-9409-40DE-9F90-CD6AA5D77FA9}" dt="2024-04-10T10:09:22.274" v="66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460992D2-9409-40DE-9F90-CD6AA5D77FA9}" dt="2024-04-10T10:09:22.274" v="66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1:18:09.344" v="245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460992D2-9409-40DE-9F90-CD6AA5D77FA9}" dt="2024-04-10T11:18:09.344" v="245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460992D2-9409-40DE-9F90-CD6AA5D77FA9}" dt="2024-04-10T11:17:34.968" v="2453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460992D2-9409-40DE-9F90-CD6AA5D77FA9}" dt="2024-04-10T11:17:34.968" v="2453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0:32:38.682" v="102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460992D2-9409-40DE-9F90-CD6AA5D77FA9}" dt="2024-04-10T10:32:38.682" v="102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460992D2-9409-40DE-9F90-CD6AA5D77FA9}" dt="2024-04-10T10:23:38.035" v="612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460992D2-9409-40DE-9F90-CD6AA5D77FA9}" dt="2024-04-10T10:57:02.647" v="1815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460992D2-9409-40DE-9F90-CD6AA5D77FA9}" dt="2024-04-10T10:57:02.647" v="1815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3:26.842" v="2293" actId="14100"/>
        <pc:sldMkLst>
          <pc:docMk/>
          <pc:sldMk cId="3643643754" sldId="214748044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460992D2-9409-40DE-9F90-CD6AA5D77FA9}" dt="2024-04-10T11:11:12.618" v="2161" actId="313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460992D2-9409-40DE-9F90-CD6AA5D77FA9}" dt="2024-04-10T11:11:17.776" v="2175" actId="1036"/>
          <ac:spMkLst>
            <pc:docMk/>
            <pc:sldMk cId="3643643754" sldId="2147480447"/>
            <ac:spMk id="7" creationId="{6B712D60-4085-F32A-0518-BCD62F95CBD5}"/>
          </ac:spMkLst>
        </pc:spChg>
        <pc:spChg chg="add mod">
          <ac:chgData name="Yoel Kortick" userId="167978f5-7f40-4909-85d5-d4149554ad4e" providerId="ADAL" clId="{460992D2-9409-40DE-9F90-CD6AA5D77FA9}" dt="2024-04-10T11:13:26.842" v="2293" actId="14100"/>
          <ac:spMkLst>
            <pc:docMk/>
            <pc:sldMk cId="3643643754" sldId="2147480447"/>
            <ac:spMk id="10" creationId="{780F15E9-204C-4D64-8CA5-DFF26EEDAF25}"/>
          </ac:spMkLst>
        </pc:spChg>
        <pc:picChg chg="add del mod">
          <ac:chgData name="Yoel Kortick" userId="167978f5-7f40-4909-85d5-d4149554ad4e" providerId="ADAL" clId="{460992D2-9409-40DE-9F90-CD6AA5D77FA9}" dt="2024-04-10T10:59:41.492" v="1880" actId="478"/>
          <ac:picMkLst>
            <pc:docMk/>
            <pc:sldMk cId="3643643754" sldId="2147480447"/>
            <ac:picMk id="6" creationId="{D9E4F010-EA08-50DA-F54F-F02625D09687}"/>
          </ac:picMkLst>
        </pc:picChg>
        <pc:picChg chg="add mod ord">
          <ac:chgData name="Yoel Kortick" userId="167978f5-7f40-4909-85d5-d4149554ad4e" providerId="ADAL" clId="{460992D2-9409-40DE-9F90-CD6AA5D77FA9}" dt="2024-04-10T11:11:17.776" v="2175" actId="1036"/>
          <ac:picMkLst>
            <pc:docMk/>
            <pc:sldMk cId="3643643754" sldId="2147480447"/>
            <ac:picMk id="9" creationId="{BD38D0E9-6B68-9C2F-48B6-CBD880888DF7}"/>
          </ac:picMkLst>
        </pc:picChg>
        <pc:cxnChg chg="add mod">
          <ac:chgData name="Yoel Kortick" userId="167978f5-7f40-4909-85d5-d4149554ad4e" providerId="ADAL" clId="{460992D2-9409-40DE-9F90-CD6AA5D77FA9}" dt="2024-04-10T11:11:55.408" v="2218" actId="14100"/>
          <ac:cxnSpMkLst>
            <pc:docMk/>
            <pc:sldMk cId="3643643754" sldId="2147480447"/>
            <ac:cxnSpMk id="11" creationId="{CC3E4EEA-7F9A-E091-B222-FF175287272B}"/>
          </ac:cxnSpMkLst>
        </pc:cxnChg>
      </pc:sldChg>
      <pc:sldChg chg="del">
        <pc:chgData name="Yoel Kortick" userId="167978f5-7f40-4909-85d5-d4149554ad4e" providerId="ADAL" clId="{460992D2-9409-40DE-9F90-CD6AA5D77FA9}" dt="2024-04-10T10:32:45.401" v="103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460992D2-9409-40DE-9F90-CD6AA5D77FA9}" dt="2024-04-10T11:18:22.274" v="2456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460992D2-9409-40DE-9F90-CD6AA5D77FA9}" dt="2024-04-10T11:18:22.274" v="2456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460992D2-9409-40DE-9F90-CD6AA5D77FA9}" dt="2024-04-10T10:13:07.639" v="229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460992D2-9409-40DE-9F90-CD6AA5D77FA9}" dt="2024-04-10T10:13:07.639" v="2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460992D2-9409-40DE-9F90-CD6AA5D77FA9}" dt="2024-04-10T10:23:36.717" v="611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 mod">
        <pc:chgData name="Yoel Kortick" userId="167978f5-7f40-4909-85d5-d4149554ad4e" providerId="ADAL" clId="{460992D2-9409-40DE-9F90-CD6AA5D77FA9}" dt="2024-04-10T10:13:02.096" v="228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460992D2-9409-40DE-9F90-CD6AA5D77FA9}" dt="2024-04-10T10:13:02.096" v="228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0:18:03.427" v="367" actId="208"/>
        <pc:sldMkLst>
          <pc:docMk/>
          <pc:sldMk cId="3842267374" sldId="2147480479"/>
        </pc:sldMkLst>
        <pc:spChg chg="add">
          <ac:chgData name="Yoel Kortick" userId="167978f5-7f40-4909-85d5-d4149554ad4e" providerId="ADAL" clId="{460992D2-9409-40DE-9F90-CD6AA5D77FA9}" dt="2024-04-10T10:17:06.396" v="342"/>
          <ac:spMkLst>
            <pc:docMk/>
            <pc:sldMk cId="3842267374" sldId="2147480479"/>
            <ac:spMk id="2" creationId="{DD2F5ADA-D937-EBC0-50F2-3C116D1C581A}"/>
          </ac:spMkLst>
        </pc:spChg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3842267374" sldId="2147480479"/>
            <ac:spMk id="4" creationId="{DD13AB6D-430C-3A48-AFFC-A3790021FF19}"/>
          </ac:spMkLst>
        </pc:spChg>
        <pc:spChg chg="del">
          <ac:chgData name="Yoel Kortick" userId="167978f5-7f40-4909-85d5-d4149554ad4e" providerId="ADAL" clId="{460992D2-9409-40DE-9F90-CD6AA5D77FA9}" dt="2024-04-10T10:17:32.548" v="346" actId="478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460992D2-9409-40DE-9F90-CD6AA5D77FA9}" dt="2024-04-10T10:17:26.546" v="345" actId="313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460992D2-9409-40DE-9F90-CD6AA5D77FA9}" dt="2024-04-10T10:17:32.548" v="346" actId="478"/>
          <ac:picMkLst>
            <pc:docMk/>
            <pc:sldMk cId="3842267374" sldId="2147480479"/>
            <ac:picMk id="7" creationId="{F101F0DE-E390-9C40-BB43-59160082ADB0}"/>
          </ac:picMkLst>
        </pc:picChg>
        <pc:picChg chg="add mod">
          <ac:chgData name="Yoel Kortick" userId="167978f5-7f40-4909-85d5-d4149554ad4e" providerId="ADAL" clId="{460992D2-9409-40DE-9F90-CD6AA5D77FA9}" dt="2024-04-10T10:18:03.427" v="367" actId="208"/>
          <ac:picMkLst>
            <pc:docMk/>
            <pc:sldMk cId="3842267374" sldId="2147480479"/>
            <ac:picMk id="8" creationId="{A33F40B8-DD77-6DF7-8ED3-FDEF51387D02}"/>
          </ac:picMkLst>
        </pc:picChg>
        <pc:picChg chg="add">
          <ac:chgData name="Yoel Kortick" userId="167978f5-7f40-4909-85d5-d4149554ad4e" providerId="ADAL" clId="{460992D2-9409-40DE-9F90-CD6AA5D77FA9}" dt="2024-04-10T10:17:06.396" v="342"/>
          <ac:picMkLst>
            <pc:docMk/>
            <pc:sldMk cId="3842267374" sldId="2147480479"/>
            <ac:picMk id="1025" creationId="{4A6FFCD5-2B0E-CEF2-6A86-81875B8EEE0E}"/>
          </ac:picMkLst>
        </pc:picChg>
      </pc:sldChg>
      <pc:sldChg chg="modSp mod">
        <pc:chgData name="Yoel Kortick" userId="167978f5-7f40-4909-85d5-d4149554ad4e" providerId="ADAL" clId="{460992D2-9409-40DE-9F90-CD6AA5D77FA9}" dt="2024-04-10T10:24:14.797" v="616" actId="404"/>
        <pc:sldMkLst>
          <pc:docMk/>
          <pc:sldMk cId="3695620586" sldId="2147480480"/>
        </pc:sldMkLst>
        <pc:spChg chg="mod">
          <ac:chgData name="Yoel Kortick" userId="167978f5-7f40-4909-85d5-d4149554ad4e" providerId="ADAL" clId="{460992D2-9409-40DE-9F90-CD6AA5D77FA9}" dt="2024-04-10T10:24:14.797" v="616" actId="404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460992D2-9409-40DE-9F90-CD6AA5D77FA9}" dt="2024-04-10T11:19:13.958" v="2466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460992D2-9409-40DE-9F90-CD6AA5D77FA9}" dt="2024-04-10T10:24:10.578" v="613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460992D2-9409-40DE-9F90-CD6AA5D77FA9}" dt="2024-04-10T11:19:13.958" v="2466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460992D2-9409-40DE-9F90-CD6AA5D77FA9}" dt="2024-04-10T10:26:43.313" v="704" actId="208"/>
          <ac:picMkLst>
            <pc:docMk/>
            <pc:sldMk cId="904595637" sldId="2147480482"/>
            <ac:picMk id="5" creationId="{F8AB287D-5482-6564-266A-E5FFE15A933A}"/>
          </ac:picMkLst>
        </pc:picChg>
      </pc:sldChg>
      <pc:sldChg chg="modSp del">
        <pc:chgData name="Yoel Kortick" userId="167978f5-7f40-4909-85d5-d4149554ad4e" providerId="ADAL" clId="{460992D2-9409-40DE-9F90-CD6AA5D77FA9}" dt="2024-04-10T10:32:47.284" v="103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460992D2-9409-40DE-9F90-CD6AA5D77FA9}" dt="2024-04-10T10:32:31.085" v="102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5:08.576" v="2364" actId="14100"/>
        <pc:sldMkLst>
          <pc:docMk/>
          <pc:sldMk cId="3130794386" sldId="214748048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460992D2-9409-40DE-9F90-CD6AA5D77FA9}" dt="2024-04-10T11:13:01.247" v="2286" actId="14100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460992D2-9409-40DE-9F90-CD6AA5D77FA9}" dt="2024-04-10T11:13:12.548" v="2291" actId="11529"/>
          <ac:spMkLst>
            <pc:docMk/>
            <pc:sldMk cId="3130794386" sldId="2147480485"/>
            <ac:spMk id="7" creationId="{2F9B3CFB-BF2F-F9CC-7D93-C7A1910AC77E}"/>
          </ac:spMkLst>
        </pc:spChg>
        <pc:spChg chg="add del mod">
          <ac:chgData name="Yoel Kortick" userId="167978f5-7f40-4909-85d5-d4149554ad4e" providerId="ADAL" clId="{460992D2-9409-40DE-9F90-CD6AA5D77FA9}" dt="2024-04-10T11:14:54.226" v="2333" actId="478"/>
          <ac:spMkLst>
            <pc:docMk/>
            <pc:sldMk cId="3130794386" sldId="2147480485"/>
            <ac:spMk id="8" creationId="{7EE94382-F51D-842A-4668-81D885BA3A50}"/>
          </ac:spMkLst>
        </pc:spChg>
        <pc:spChg chg="add mod">
          <ac:chgData name="Yoel Kortick" userId="167978f5-7f40-4909-85d5-d4149554ad4e" providerId="ADAL" clId="{460992D2-9409-40DE-9F90-CD6AA5D77FA9}" dt="2024-04-10T11:15:08.576" v="2364" actId="14100"/>
          <ac:spMkLst>
            <pc:docMk/>
            <pc:sldMk cId="3130794386" sldId="2147480485"/>
            <ac:spMk id="9" creationId="{79DCC962-D95A-26DF-5544-AD4FEDDE29D8}"/>
          </ac:spMkLst>
        </pc:spChg>
        <pc:picChg chg="add mod">
          <ac:chgData name="Yoel Kortick" userId="167978f5-7f40-4909-85d5-d4149554ad4e" providerId="ADAL" clId="{460992D2-9409-40DE-9F90-CD6AA5D77FA9}" dt="2024-04-10T11:13:06.536" v="2290" actId="208"/>
          <ac:picMkLst>
            <pc:docMk/>
            <pc:sldMk cId="3130794386" sldId="2147480485"/>
            <ac:picMk id="6" creationId="{F7EA14A7-3260-4AD4-56A5-0A3F98CAE1E0}"/>
          </ac:picMkLst>
        </pc:picChg>
        <pc:cxnChg chg="add mod">
          <ac:chgData name="Yoel Kortick" userId="167978f5-7f40-4909-85d5-d4149554ad4e" providerId="ADAL" clId="{460992D2-9409-40DE-9F90-CD6AA5D77FA9}" dt="2024-04-10T11:13:40.448" v="2332" actId="1037"/>
          <ac:cxnSpMkLst>
            <pc:docMk/>
            <pc:sldMk cId="3130794386" sldId="2147480485"/>
            <ac:cxnSpMk id="10" creationId="{AF2DC876-1CBE-DC51-8C63-B09897897CE8}"/>
          </ac:cxnSpMkLst>
        </pc:cxn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460992D2-9409-40DE-9F90-CD6AA5D77FA9}" dt="2024-04-10T11:17:01.922" v="245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822132485" sldId="2147480497"/>
            <ac:spMk id="4" creationId="{89FF6980-2557-C018-D1F3-0C519581A4AC}"/>
          </ac:spMkLst>
        </pc:spChg>
      </pc:sldChg>
      <pc:sldChg chg="delSp modSp add mod">
        <pc:chgData name="Yoel Kortick" userId="167978f5-7f40-4909-85d5-d4149554ad4e" providerId="ADAL" clId="{460992D2-9409-40DE-9F90-CD6AA5D77FA9}" dt="2024-04-10T10:19:11.756" v="409" actId="20577"/>
        <pc:sldMkLst>
          <pc:docMk/>
          <pc:sldMk cId="2735056908" sldId="2147480498"/>
        </pc:sldMkLst>
        <pc:spChg chg="mod">
          <ac:chgData name="Yoel Kortick" userId="167978f5-7f40-4909-85d5-d4149554ad4e" providerId="ADAL" clId="{460992D2-9409-40DE-9F90-CD6AA5D77FA9}" dt="2024-04-10T10:19:11.756" v="409" actId="20577"/>
          <ac:spMkLst>
            <pc:docMk/>
            <pc:sldMk cId="2735056908" sldId="2147480498"/>
            <ac:spMk id="10" creationId="{5F672840-13B4-C824-2DD5-262EA02B3FB0}"/>
          </ac:spMkLst>
        </pc:spChg>
        <pc:picChg chg="del">
          <ac:chgData name="Yoel Kortick" userId="167978f5-7f40-4909-85d5-d4149554ad4e" providerId="ADAL" clId="{460992D2-9409-40DE-9F90-CD6AA5D77FA9}" dt="2024-04-10T10:18:23.829" v="380" actId="478"/>
          <ac:picMkLst>
            <pc:docMk/>
            <pc:sldMk cId="2735056908" sldId="2147480498"/>
            <ac:picMk id="8" creationId="{EC5B75C2-2535-F6D3-9479-71A08273CC46}"/>
          </ac:picMkLst>
        </pc:picChg>
        <pc:picChg chg="del">
          <ac:chgData name="Yoel Kortick" userId="167978f5-7f40-4909-85d5-d4149554ad4e" providerId="ADAL" clId="{460992D2-9409-40DE-9F90-CD6AA5D77FA9}" dt="2024-04-10T10:18:09.745" v="369" actId="478"/>
          <ac:picMkLst>
            <pc:docMk/>
            <pc:sldMk cId="2735056908" sldId="2147480498"/>
            <ac:picMk id="2050" creationId="{89B1E20E-BEEC-48A4-9034-74E2F611D0E1}"/>
          </ac:picMkLst>
        </pc:picChg>
      </pc:sldChg>
      <pc:sldChg chg="modSp add del mod">
        <pc:chgData name="Yoel Kortick" userId="167978f5-7f40-4909-85d5-d4149554ad4e" providerId="ADAL" clId="{460992D2-9409-40DE-9F90-CD6AA5D77FA9}" dt="2024-04-10T10:12:01.202" v="221" actId="47"/>
        <pc:sldMkLst>
          <pc:docMk/>
          <pc:sldMk cId="3628993574" sldId="2147480498"/>
        </pc:sldMkLst>
        <pc:spChg chg="mod">
          <ac:chgData name="Yoel Kortick" userId="167978f5-7f40-4909-85d5-d4149554ad4e" providerId="ADAL" clId="{460992D2-9409-40DE-9F90-CD6AA5D77FA9}" dt="2024-04-10T10:07:02.824" v="59" actId="20577"/>
          <ac:spMkLst>
            <pc:docMk/>
            <pc:sldMk cId="3628993574" sldId="2147480498"/>
            <ac:spMk id="10" creationId="{D7580C4B-A4D0-01AC-EF67-65A007F7A262}"/>
          </ac:spMkLst>
        </pc:spChg>
      </pc:sldChg>
      <pc:sldChg chg="addSp modSp add mod">
        <pc:chgData name="Yoel Kortick" userId="167978f5-7f40-4909-85d5-d4149554ad4e" providerId="ADAL" clId="{460992D2-9409-40DE-9F90-CD6AA5D77FA9}" dt="2024-04-10T11:18:48.523" v="2461" actId="20577"/>
        <pc:sldMkLst>
          <pc:docMk/>
          <pc:sldMk cId="251919065" sldId="2147480499"/>
        </pc:sldMkLst>
        <pc:spChg chg="add mod">
          <ac:chgData name="Yoel Kortick" userId="167978f5-7f40-4909-85d5-d4149554ad4e" providerId="ADAL" clId="{460992D2-9409-40DE-9F90-CD6AA5D77FA9}" dt="2024-04-10T10:20:49.583" v="569" actId="207"/>
          <ac:spMkLst>
            <pc:docMk/>
            <pc:sldMk cId="251919065" sldId="2147480499"/>
            <ac:spMk id="6" creationId="{C2C27B6E-BD3B-F010-52BA-3C5247D8DCA3}"/>
          </ac:spMkLst>
        </pc:spChg>
        <pc:spChg chg="mod">
          <ac:chgData name="Yoel Kortick" userId="167978f5-7f40-4909-85d5-d4149554ad4e" providerId="ADAL" clId="{460992D2-9409-40DE-9F90-CD6AA5D77FA9}" dt="2024-04-10T11:18:48.523" v="2461" actId="20577"/>
          <ac:spMkLst>
            <pc:docMk/>
            <pc:sldMk cId="251919065" sldId="2147480499"/>
            <ac:spMk id="10" creationId="{F9570E0D-F648-7986-26AD-EC1D70D1494E}"/>
          </ac:spMkLst>
        </pc:spChg>
        <pc:picChg chg="add mod">
          <ac:chgData name="Yoel Kortick" userId="167978f5-7f40-4909-85d5-d4149554ad4e" providerId="ADAL" clId="{460992D2-9409-40DE-9F90-CD6AA5D77FA9}" dt="2024-04-10T10:20:32.280" v="552" actId="208"/>
          <ac:picMkLst>
            <pc:docMk/>
            <pc:sldMk cId="251919065" sldId="2147480499"/>
            <ac:picMk id="5" creationId="{9049C567-26A2-9A7F-613A-620F5341E89A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3:25.965" v="610"/>
        <pc:sldMkLst>
          <pc:docMk/>
          <pc:sldMk cId="930857346" sldId="2147480500"/>
        </pc:sldMkLst>
        <pc:spChg chg="mod">
          <ac:chgData name="Yoel Kortick" userId="167978f5-7f40-4909-85d5-d4149554ad4e" providerId="ADAL" clId="{460992D2-9409-40DE-9F90-CD6AA5D77FA9}" dt="2024-04-10T10:22:56.499" v="603" actId="1038"/>
          <ac:spMkLst>
            <pc:docMk/>
            <pc:sldMk cId="930857346" sldId="2147480500"/>
            <ac:spMk id="6" creationId="{36D4C34D-52E0-5B51-3DB0-4E11F85C4373}"/>
          </ac:spMkLst>
        </pc:spChg>
        <pc:spChg chg="add mod">
          <ac:chgData name="Yoel Kortick" userId="167978f5-7f40-4909-85d5-d4149554ad4e" providerId="ADAL" clId="{460992D2-9409-40DE-9F90-CD6AA5D77FA9}" dt="2024-04-10T10:23:08.941" v="609" actId="1036"/>
          <ac:spMkLst>
            <pc:docMk/>
            <pc:sldMk cId="930857346" sldId="2147480500"/>
            <ac:spMk id="8" creationId="{130F966D-B9BF-1B31-E9C8-5FE251D6CB6E}"/>
          </ac:spMkLst>
        </pc:spChg>
        <pc:spChg chg="mod">
          <ac:chgData name="Yoel Kortick" userId="167978f5-7f40-4909-85d5-d4149554ad4e" providerId="ADAL" clId="{460992D2-9409-40DE-9F90-CD6AA5D77FA9}" dt="2024-04-10T10:23:25.965" v="610"/>
          <ac:spMkLst>
            <pc:docMk/>
            <pc:sldMk cId="930857346" sldId="2147480500"/>
            <ac:spMk id="10" creationId="{1CCEA1E6-4E38-C906-E54B-2748D9625CDB}"/>
          </ac:spMkLst>
        </pc:spChg>
        <pc:picChg chg="del">
          <ac:chgData name="Yoel Kortick" userId="167978f5-7f40-4909-85d5-d4149554ad4e" providerId="ADAL" clId="{460992D2-9409-40DE-9F90-CD6AA5D77FA9}" dt="2024-04-10T10:22:39.173" v="572" actId="478"/>
          <ac:picMkLst>
            <pc:docMk/>
            <pc:sldMk cId="930857346" sldId="2147480500"/>
            <ac:picMk id="5" creationId="{4CF527F4-7B55-B4FD-4F8B-CC27A65ADDAD}"/>
          </ac:picMkLst>
        </pc:picChg>
        <pc:picChg chg="add mod ord">
          <ac:chgData name="Yoel Kortick" userId="167978f5-7f40-4909-85d5-d4149554ad4e" providerId="ADAL" clId="{460992D2-9409-40DE-9F90-CD6AA5D77FA9}" dt="2024-04-10T10:23:00.227" v="604" actId="208"/>
          <ac:picMkLst>
            <pc:docMk/>
            <pc:sldMk cId="930857346" sldId="2147480500"/>
            <ac:picMk id="7" creationId="{9D37DD40-91D9-8F88-7D8D-FDE488CC43A3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7:18.323" v="723" actId="208"/>
        <pc:sldMkLst>
          <pc:docMk/>
          <pc:sldMk cId="3369601731" sldId="2147480501"/>
        </pc:sldMkLst>
        <pc:spChg chg="mod">
          <ac:chgData name="Yoel Kortick" userId="167978f5-7f40-4909-85d5-d4149554ad4e" providerId="ADAL" clId="{460992D2-9409-40DE-9F90-CD6AA5D77FA9}" dt="2024-04-10T10:27:10.310" v="720" actId="20577"/>
          <ac:spMkLst>
            <pc:docMk/>
            <pc:sldMk cId="3369601731" sldId="2147480501"/>
            <ac:spMk id="12" creationId="{AAEFD388-7CE0-C0F1-5020-0A2DEC088F02}"/>
          </ac:spMkLst>
        </pc:spChg>
        <pc:picChg chg="del">
          <ac:chgData name="Yoel Kortick" userId="167978f5-7f40-4909-85d5-d4149554ad4e" providerId="ADAL" clId="{460992D2-9409-40DE-9F90-CD6AA5D77FA9}" dt="2024-04-10T10:27:12.644" v="721" actId="478"/>
          <ac:picMkLst>
            <pc:docMk/>
            <pc:sldMk cId="3369601731" sldId="2147480501"/>
            <ac:picMk id="5" creationId="{5983C0CA-EA3C-A179-79A4-A97FAAC5E674}"/>
          </ac:picMkLst>
        </pc:picChg>
        <pc:picChg chg="add mod">
          <ac:chgData name="Yoel Kortick" userId="167978f5-7f40-4909-85d5-d4149554ad4e" providerId="ADAL" clId="{460992D2-9409-40DE-9F90-CD6AA5D77FA9}" dt="2024-04-10T10:27:18.323" v="723" actId="20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5:48.581" v="1178" actId="207"/>
        <pc:sldMkLst>
          <pc:docMk/>
          <pc:sldMk cId="1477082012" sldId="2147480502"/>
        </pc:sldMkLst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5" creationId="{5861E0CC-E20E-1851-DF0B-104F27BE648F}"/>
          </ac:spMkLst>
        </pc:spChg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7" creationId="{D941F859-12EB-108A-F2B8-6F01B64896A6}"/>
          </ac:spMkLst>
        </pc:spChg>
        <pc:spChg chg="add mod">
          <ac:chgData name="Yoel Kortick" userId="167978f5-7f40-4909-85d5-d4149554ad4e" providerId="ADAL" clId="{460992D2-9409-40DE-9F90-CD6AA5D77FA9}" dt="2024-04-10T10:45:48.581" v="1178" actId="207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460992D2-9409-40DE-9F90-CD6AA5D77FA9}" dt="2024-04-10T10:27:43.737" v="809" actId="113"/>
          <ac:spMkLst>
            <pc:docMk/>
            <pc:sldMk cId="1477082012" sldId="2147480502"/>
            <ac:spMk id="12" creationId="{AD92BF87-1189-6B23-06F7-0D05F69F4260}"/>
          </ac:spMkLst>
        </pc:spChg>
        <pc:spChg chg="add mod">
          <ac:chgData name="Yoel Kortick" userId="167978f5-7f40-4909-85d5-d4149554ad4e" providerId="ADAL" clId="{460992D2-9409-40DE-9F90-CD6AA5D77FA9}" dt="2024-04-10T10:31:26.655" v="1025" actId="108"/>
          <ac:spMkLst>
            <pc:docMk/>
            <pc:sldMk cId="1477082012" sldId="2147480502"/>
            <ac:spMk id="13" creationId="{179D6DEA-D185-6EC6-FC54-5A3D7379945B}"/>
          </ac:spMkLst>
        </pc:spChg>
        <pc:spChg chg="add mod">
          <ac:chgData name="Yoel Kortick" userId="167978f5-7f40-4909-85d5-d4149554ad4e" providerId="ADAL" clId="{460992D2-9409-40DE-9F90-CD6AA5D77FA9}" dt="2024-04-10T10:30:34.797" v="1018" actId="14100"/>
          <ac:spMkLst>
            <pc:docMk/>
            <pc:sldMk cId="1477082012" sldId="2147480502"/>
            <ac:spMk id="15" creationId="{53276414-C073-9565-E921-CE2B23EC59F1}"/>
          </ac:spMkLst>
        </pc:spChg>
        <pc:spChg chg="add">
          <ac:chgData name="Yoel Kortick" userId="167978f5-7f40-4909-85d5-d4149554ad4e" providerId="ADAL" clId="{460992D2-9409-40DE-9F90-CD6AA5D77FA9}" dt="2024-04-10T10:30:53.600" v="1019" actId="11529"/>
          <ac:spMkLst>
            <pc:docMk/>
            <pc:sldMk cId="1477082012" sldId="2147480502"/>
            <ac:spMk id="16" creationId="{2D078114-C61A-4221-1024-7CAFD17A3887}"/>
          </ac:spMkLst>
        </pc:spChg>
        <pc:picChg chg="del">
          <ac:chgData name="Yoel Kortick" userId="167978f5-7f40-4909-85d5-d4149554ad4e" providerId="ADAL" clId="{460992D2-9409-40DE-9F90-CD6AA5D77FA9}" dt="2024-04-10T10:27:45.408" v="810" actId="478"/>
          <ac:picMkLst>
            <pc:docMk/>
            <pc:sldMk cId="1477082012" sldId="2147480502"/>
            <ac:picMk id="6" creationId="{1A0A0754-1653-74D4-C843-BDA8608C9B6A}"/>
          </ac:picMkLst>
        </pc:picChg>
        <pc:cxnChg chg="add mod">
          <ac:chgData name="Yoel Kortick" userId="167978f5-7f40-4909-85d5-d4149554ad4e" providerId="ADAL" clId="{460992D2-9409-40DE-9F90-CD6AA5D77FA9}" dt="2024-04-10T10:29:43.514" v="948" actId="1035"/>
          <ac:cxnSpMkLst>
            <pc:docMk/>
            <pc:sldMk cId="1477082012" sldId="2147480502"/>
            <ac:cxnSpMk id="10" creationId="{81D0727A-ED93-079F-BAF6-4F6C1D9E7A5E}"/>
          </ac:cxnSpMkLst>
        </pc:cxnChg>
        <pc:cxnChg chg="add mod">
          <ac:chgData name="Yoel Kortick" userId="167978f5-7f40-4909-85d5-d4149554ad4e" providerId="ADAL" clId="{460992D2-9409-40DE-9F90-CD6AA5D77FA9}" dt="2024-04-10T10:31:00.699" v="1021" actId="14100"/>
          <ac:cxnSpMkLst>
            <pc:docMk/>
            <pc:sldMk cId="1477082012" sldId="2147480502"/>
            <ac:cxnSpMk id="17" creationId="{584067BB-C700-A4E3-6F57-5710751B5C8A}"/>
          </ac:cxnSpMkLst>
        </pc:cxnChg>
      </pc:sldChg>
      <pc:sldChg chg="delSp modSp add mod">
        <pc:chgData name="Yoel Kortick" userId="167978f5-7f40-4909-85d5-d4149554ad4e" providerId="ADAL" clId="{460992D2-9409-40DE-9F90-CD6AA5D77FA9}" dt="2024-04-11T05:14:51.558" v="2471" actId="12"/>
        <pc:sldMkLst>
          <pc:docMk/>
          <pc:sldMk cId="1687883648" sldId="2147480503"/>
        </pc:sldMkLst>
        <pc:spChg chg="mod">
          <ac:chgData name="Yoel Kortick" userId="167978f5-7f40-4909-85d5-d4149554ad4e" providerId="ADAL" clId="{460992D2-9409-40DE-9F90-CD6AA5D77FA9}" dt="2024-04-10T10:33:00.775" v="1035"/>
          <ac:spMkLst>
            <pc:docMk/>
            <pc:sldMk cId="1687883648" sldId="2147480503"/>
            <ac:spMk id="4" creationId="{8705090C-18D4-36FA-9FC3-26176AA414E6}"/>
          </ac:spMkLst>
        </pc:spChg>
        <pc:spChg chg="mod">
          <ac:chgData name="Yoel Kortick" userId="167978f5-7f40-4909-85d5-d4149554ad4e" providerId="ADAL" clId="{460992D2-9409-40DE-9F90-CD6AA5D77FA9}" dt="2024-04-11T05:14:51.558" v="2471" actId="12"/>
          <ac:spMkLst>
            <pc:docMk/>
            <pc:sldMk cId="1687883648" sldId="2147480503"/>
            <ac:spMk id="12" creationId="{DB067C18-FD3F-5B2F-7B66-29C83CA8AE20}"/>
          </ac:spMkLst>
        </pc:spChg>
        <pc:picChg chg="del">
          <ac:chgData name="Yoel Kortick" userId="167978f5-7f40-4909-85d5-d4149554ad4e" providerId="ADAL" clId="{460992D2-9409-40DE-9F90-CD6AA5D77FA9}" dt="2024-04-10T10:33:03.345" v="1036" actId="478"/>
          <ac:picMkLst>
            <pc:docMk/>
            <pc:sldMk cId="1687883648" sldId="2147480503"/>
            <ac:picMk id="5" creationId="{14468D69-2A9F-EE5B-C30F-24DE20B326D5}"/>
          </ac:picMkLst>
        </pc:picChg>
      </pc:sldChg>
      <pc:sldChg chg="modSp add mod">
        <pc:chgData name="Yoel Kortick" userId="167978f5-7f40-4909-85d5-d4149554ad4e" providerId="ADAL" clId="{460992D2-9409-40DE-9F90-CD6AA5D77FA9}" dt="2024-04-10T10:34:22.453" v="1051" actId="403"/>
        <pc:sldMkLst>
          <pc:docMk/>
          <pc:sldMk cId="1605638702" sldId="2147480504"/>
        </pc:sldMkLst>
        <pc:spChg chg="mod">
          <ac:chgData name="Yoel Kortick" userId="167978f5-7f40-4909-85d5-d4149554ad4e" providerId="ADAL" clId="{460992D2-9409-40DE-9F90-CD6AA5D77FA9}" dt="2024-04-10T10:34:22.453" v="1051" actId="403"/>
          <ac:spMkLst>
            <pc:docMk/>
            <pc:sldMk cId="1605638702" sldId="2147480504"/>
            <ac:spMk id="12" creationId="{BE010C5A-01ED-48B3-7D28-74BE64D00451}"/>
          </ac:spMkLst>
        </pc:spChg>
      </pc:sldChg>
      <pc:sldChg chg="addSp delSp modSp add mod">
        <pc:chgData name="Yoel Kortick" userId="167978f5-7f40-4909-85d5-d4149554ad4e" providerId="ADAL" clId="{460992D2-9409-40DE-9F90-CD6AA5D77FA9}" dt="2024-04-10T10:42:50.279" v="1161" actId="208"/>
        <pc:sldMkLst>
          <pc:docMk/>
          <pc:sldMk cId="24503655" sldId="2147480505"/>
        </pc:sldMkLst>
        <pc:spChg chg="add mod">
          <ac:chgData name="Yoel Kortick" userId="167978f5-7f40-4909-85d5-d4149554ad4e" providerId="ADAL" clId="{460992D2-9409-40DE-9F90-CD6AA5D77FA9}" dt="2024-04-10T10:42:35.670" v="1120" actId="1035"/>
          <ac:spMkLst>
            <pc:docMk/>
            <pc:sldMk cId="24503655" sldId="2147480505"/>
            <ac:spMk id="6" creationId="{1FE82E00-1ACF-B34B-C8E0-915B28A08D3A}"/>
          </ac:spMkLst>
        </pc:spChg>
        <pc:spChg chg="add mod">
          <ac:chgData name="Yoel Kortick" userId="167978f5-7f40-4909-85d5-d4149554ad4e" providerId="ADAL" clId="{460992D2-9409-40DE-9F90-CD6AA5D77FA9}" dt="2024-04-10T10:42:48.361" v="1160" actId="14100"/>
          <ac:spMkLst>
            <pc:docMk/>
            <pc:sldMk cId="24503655" sldId="2147480505"/>
            <ac:spMk id="9" creationId="{673B6E4D-63F2-C93F-923F-A43FA9930064}"/>
          </ac:spMkLst>
        </pc:spChg>
        <pc:spChg chg="del">
          <ac:chgData name="Yoel Kortick" userId="167978f5-7f40-4909-85d5-d4149554ad4e" providerId="ADAL" clId="{460992D2-9409-40DE-9F90-CD6AA5D77FA9}" dt="2024-04-10T10:41:50.711" v="1054" actId="478"/>
          <ac:spMkLst>
            <pc:docMk/>
            <pc:sldMk cId="24503655" sldId="2147480505"/>
            <ac:spMk id="12" creationId="{23E76070-26F1-FCCE-B212-71F6F922E578}"/>
          </ac:spMkLst>
        </pc:spChg>
        <pc:picChg chg="add mod">
          <ac:chgData name="Yoel Kortick" userId="167978f5-7f40-4909-85d5-d4149554ad4e" providerId="ADAL" clId="{460992D2-9409-40DE-9F90-CD6AA5D77FA9}" dt="2024-04-10T10:42:35.670" v="1120" actId="1035"/>
          <ac:picMkLst>
            <pc:docMk/>
            <pc:sldMk cId="24503655" sldId="2147480505"/>
            <ac:picMk id="5" creationId="{7F80DAAF-8038-CB2F-86A7-A60EB7F2086B}"/>
          </ac:picMkLst>
        </pc:picChg>
        <pc:picChg chg="add mod">
          <ac:chgData name="Yoel Kortick" userId="167978f5-7f40-4909-85d5-d4149554ad4e" providerId="ADAL" clId="{460992D2-9409-40DE-9F90-CD6AA5D77FA9}" dt="2024-04-10T10:42:50.279" v="1161" actId="208"/>
          <ac:picMkLst>
            <pc:docMk/>
            <pc:sldMk cId="24503655" sldId="2147480505"/>
            <ac:picMk id="8" creationId="{6BAE9C51-0764-4E14-8876-26A041A656EB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6:50.282" v="1297" actId="11529"/>
        <pc:sldMkLst>
          <pc:docMk/>
          <pc:sldMk cId="1046662401" sldId="2147480506"/>
        </pc:sldMkLst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6" creationId="{3CFF7081-96EB-01C3-BBFF-1CA3B6C275BD}"/>
          </ac:spMkLst>
        </pc:spChg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9" creationId="{E5200D1E-9D08-0797-358A-3AAF913BDFCC}"/>
          </ac:spMkLst>
        </pc:spChg>
        <pc:spChg chg="add mod">
          <ac:chgData name="Yoel Kortick" userId="167978f5-7f40-4909-85d5-d4149554ad4e" providerId="ADAL" clId="{460992D2-9409-40DE-9F90-CD6AA5D77FA9}" dt="2024-04-10T10:46:38.818" v="1294" actId="1076"/>
          <ac:spMkLst>
            <pc:docMk/>
            <pc:sldMk cId="1046662401" sldId="2147480506"/>
            <ac:spMk id="10" creationId="{A31392E5-71C8-9BD7-C1F1-B710FC163C13}"/>
          </ac:spMkLst>
        </pc:spChg>
        <pc:spChg chg="add">
          <ac:chgData name="Yoel Kortick" userId="167978f5-7f40-4909-85d5-d4149554ad4e" providerId="ADAL" clId="{460992D2-9409-40DE-9F90-CD6AA5D77FA9}" dt="2024-04-10T10:46:50.282" v="1297" actId="11529"/>
          <ac:spMkLst>
            <pc:docMk/>
            <pc:sldMk cId="1046662401" sldId="2147480506"/>
            <ac:spMk id="13" creationId="{F2601071-2D73-EA9A-EF6E-C6320D056AE5}"/>
          </ac:spMkLst>
        </pc:sp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5" creationId="{E6EBF383-30C4-8ED3-896D-C8EF0E4D8F64}"/>
          </ac:picMkLst>
        </pc:picChg>
        <pc:picChg chg="add mod">
          <ac:chgData name="Yoel Kortick" userId="167978f5-7f40-4909-85d5-d4149554ad4e" providerId="ADAL" clId="{460992D2-9409-40DE-9F90-CD6AA5D77FA9}" dt="2024-04-10T10:45:41.732" v="1177" actId="208"/>
          <ac:picMkLst>
            <pc:docMk/>
            <pc:sldMk cId="1046662401" sldId="2147480506"/>
            <ac:picMk id="7" creationId="{3F21BD72-109B-2248-5E67-5F32A15B829F}"/>
          </ac:picMkLst>
        </pc:pic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8" creationId="{DEB84B87-0306-5545-6D17-36B3C7EA210C}"/>
          </ac:picMkLst>
        </pc:picChg>
        <pc:cxnChg chg="add mod">
          <ac:chgData name="Yoel Kortick" userId="167978f5-7f40-4909-85d5-d4149554ad4e" providerId="ADAL" clId="{460992D2-9409-40DE-9F90-CD6AA5D77FA9}" dt="2024-04-10T10:46:42.866" v="1296" actId="14100"/>
          <ac:cxnSpMkLst>
            <pc:docMk/>
            <pc:sldMk cId="1046662401" sldId="2147480506"/>
            <ac:cxnSpMk id="11" creationId="{D9EB9FD0-4F89-0070-A90A-4B446F0D29FF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0:53:02.868" v="1669" actId="403"/>
        <pc:sldMkLst>
          <pc:docMk/>
          <pc:sldMk cId="521977575" sldId="2147480507"/>
        </pc:sldMkLst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6" creationId="{169CEACD-8989-718C-28A5-CF992986D23E}"/>
          </ac:spMkLst>
        </pc:spChg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7" creationId="{DAD943F0-5BB2-A39A-C8A8-B4E8A4456D1A}"/>
          </ac:spMkLst>
        </pc:spChg>
        <pc:spChg chg="mod">
          <ac:chgData name="Yoel Kortick" userId="167978f5-7f40-4909-85d5-d4149554ad4e" providerId="ADAL" clId="{460992D2-9409-40DE-9F90-CD6AA5D77FA9}" dt="2024-04-10T10:53:02.868" v="1669" actId="403"/>
          <ac:spMkLst>
            <pc:docMk/>
            <pc:sldMk cId="521977575" sldId="2147480507"/>
            <ac:spMk id="12" creationId="{1FC0411B-4F85-301C-AD17-64702720B3E3}"/>
          </ac:spMkLst>
        </pc:spChg>
        <pc:picChg chg="add del mod">
          <ac:chgData name="Yoel Kortick" userId="167978f5-7f40-4909-85d5-d4149554ad4e" providerId="ADAL" clId="{460992D2-9409-40DE-9F90-CD6AA5D77FA9}" dt="2024-04-10T10:52:09.006" v="1641" actId="478"/>
          <ac:picMkLst>
            <pc:docMk/>
            <pc:sldMk cId="521977575" sldId="2147480507"/>
            <ac:picMk id="5" creationId="{EE3E047E-C0DB-F0C7-024A-7B5D129D0174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03:09.807" v="1895" actId="208"/>
        <pc:sldMkLst>
          <pc:docMk/>
          <pc:sldMk cId="1604814772" sldId="2147480508"/>
        </pc:sldMkLst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6" creationId="{E79904FA-F604-6C15-36B4-F0D0E1F5A824}"/>
          </ac:spMkLst>
        </pc:spChg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7" creationId="{F70FBBCB-134D-C69D-2498-E5B7C7F787CE}"/>
          </ac:spMkLst>
        </pc:spChg>
        <pc:spChg chg="add 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9" creationId="{66BD0D7B-78CE-2E74-60BF-F14AD07C9FDB}"/>
          </ac:spMkLst>
        </pc:spChg>
        <pc:spChg chg="del mod">
          <ac:chgData name="Yoel Kortick" userId="167978f5-7f40-4909-85d5-d4149554ad4e" providerId="ADAL" clId="{460992D2-9409-40DE-9F90-CD6AA5D77FA9}" dt="2024-04-10T10:50:39.610" v="1610" actId="478"/>
          <ac:spMkLst>
            <pc:docMk/>
            <pc:sldMk cId="1604814772" sldId="2147480508"/>
            <ac:spMk id="12" creationId="{7332C5AE-6AF8-94E1-24C7-183320DBBC9E}"/>
          </ac:spMkLst>
        </pc:spChg>
        <pc:spChg chg="add mod">
          <ac:chgData name="Yoel Kortick" userId="167978f5-7f40-4909-85d5-d4149554ad4e" providerId="ADAL" clId="{460992D2-9409-40DE-9F90-CD6AA5D77FA9}" dt="2024-04-10T10:53:28.260" v="1670"/>
          <ac:spMkLst>
            <pc:docMk/>
            <pc:sldMk cId="1604814772" sldId="2147480508"/>
            <ac:spMk id="14" creationId="{CBCD259F-2B79-985E-41EC-CFE7701FA21B}"/>
          </ac:spMkLst>
        </pc:spChg>
        <pc:picChg chg="del">
          <ac:chgData name="Yoel Kortick" userId="167978f5-7f40-4909-85d5-d4149554ad4e" providerId="ADAL" clId="{460992D2-9409-40DE-9F90-CD6AA5D77FA9}" dt="2024-04-10T10:49:25.708" v="1504" actId="478"/>
          <ac:picMkLst>
            <pc:docMk/>
            <pc:sldMk cId="1604814772" sldId="2147480508"/>
            <ac:picMk id="5" creationId="{8C0BD334-710B-4630-661F-277246861D93}"/>
          </ac:picMkLst>
        </pc:picChg>
        <pc:picChg chg="add del mod ord">
          <ac:chgData name="Yoel Kortick" userId="167978f5-7f40-4909-85d5-d4149554ad4e" providerId="ADAL" clId="{460992D2-9409-40DE-9F90-CD6AA5D77FA9}" dt="2024-04-10T11:03:00.907" v="1883" actId="478"/>
          <ac:picMkLst>
            <pc:docMk/>
            <pc:sldMk cId="1604814772" sldId="2147480508"/>
            <ac:picMk id="8" creationId="{1DE85059-7352-934D-E0F4-9881C9ACA84E}"/>
          </ac:picMkLst>
        </pc:picChg>
        <pc:picChg chg="add mod ord">
          <ac:chgData name="Yoel Kortick" userId="167978f5-7f40-4909-85d5-d4149554ad4e" providerId="ADAL" clId="{460992D2-9409-40DE-9F90-CD6AA5D77FA9}" dt="2024-04-10T11:03:09.807" v="1895" actId="208"/>
          <ac:picMkLst>
            <pc:docMk/>
            <pc:sldMk cId="1604814772" sldId="2147480508"/>
            <ac:picMk id="16" creationId="{A6811600-81FD-CAA5-0D51-F3AF1271D361}"/>
          </ac:picMkLst>
        </pc:picChg>
        <pc:cxnChg chg="add mod">
          <ac:chgData name="Yoel Kortick" userId="167978f5-7f40-4909-85d5-d4149554ad4e" providerId="ADAL" clId="{460992D2-9409-40DE-9F90-CD6AA5D77FA9}" dt="2024-04-10T10:50:45.214" v="1621" actId="1035"/>
          <ac:cxnSpMkLst>
            <pc:docMk/>
            <pc:sldMk cId="1604814772" sldId="2147480508"/>
            <ac:cxnSpMk id="10" creationId="{4868F633-F92B-C119-8B2C-E10D9389615C}"/>
          </ac:cxnSpMkLst>
        </pc:cxnChg>
        <pc:cxnChg chg="add mod">
          <ac:chgData name="Yoel Kortick" userId="167978f5-7f40-4909-85d5-d4149554ad4e" providerId="ADAL" clId="{460992D2-9409-40DE-9F90-CD6AA5D77FA9}" dt="2024-04-10T10:53:28.260" v="1670"/>
          <ac:cxnSpMkLst>
            <pc:docMk/>
            <pc:sldMk cId="1604814772" sldId="2147480508"/>
            <ac:cxnSpMk id="13" creationId="{CFC020A8-A230-0D1F-BEC0-CA804B57A3A1}"/>
          </ac:cxnSpMkLst>
        </pc:cxnChg>
      </pc:sldChg>
      <pc:sldChg chg="addSp modSp add del mod">
        <pc:chgData name="Yoel Kortick" userId="167978f5-7f40-4909-85d5-d4149554ad4e" providerId="ADAL" clId="{460992D2-9409-40DE-9F90-CD6AA5D77FA9}" dt="2024-04-10T10:53:33.020" v="1671" actId="47"/>
        <pc:sldMkLst>
          <pc:docMk/>
          <pc:sldMk cId="3636451279" sldId="2147480509"/>
        </pc:sldMkLst>
        <pc:spChg chg="add mod">
          <ac:chgData name="Yoel Kortick" userId="167978f5-7f40-4909-85d5-d4149554ad4e" providerId="ADAL" clId="{460992D2-9409-40DE-9F90-CD6AA5D77FA9}" dt="2024-04-10T10:51:18.649" v="1637" actId="14100"/>
          <ac:spMkLst>
            <pc:docMk/>
            <pc:sldMk cId="3636451279" sldId="2147480509"/>
            <ac:spMk id="2" creationId="{C892D672-F8DC-E58B-C69D-F033E68FA85D}"/>
          </ac:spMkLst>
        </pc:spChg>
        <pc:cxnChg chg="mod">
          <ac:chgData name="Yoel Kortick" userId="167978f5-7f40-4909-85d5-d4149554ad4e" providerId="ADAL" clId="{460992D2-9409-40DE-9F90-CD6AA5D77FA9}" dt="2024-04-10T10:51:23.812" v="1639" actId="14100"/>
          <ac:cxnSpMkLst>
            <pc:docMk/>
            <pc:sldMk cId="3636451279" sldId="2147480509"/>
            <ac:cxnSpMk id="10" creationId="{D670448B-FFEA-E422-8503-688099D44282}"/>
          </ac:cxnSpMkLst>
        </pc:cxnChg>
      </pc:sldChg>
      <pc:sldChg chg="delSp modSp add mod">
        <pc:chgData name="Yoel Kortick" userId="167978f5-7f40-4909-85d5-d4149554ad4e" providerId="ADAL" clId="{460992D2-9409-40DE-9F90-CD6AA5D77FA9}" dt="2024-04-10T10:52:20.734" v="1661" actId="1035"/>
        <pc:sldMkLst>
          <pc:docMk/>
          <pc:sldMk cId="1599072218" sldId="2147480510"/>
        </pc:sldMkLst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6" creationId="{5A04C6F4-CD2A-3297-69AC-AA0D48F5F397}"/>
          </ac:spMkLst>
        </pc:spChg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7" creationId="{5B39A43B-68D4-93B7-6235-3C2C6FBDAC07}"/>
          </ac:spMkLst>
        </pc:spChg>
        <pc:spChg chg="del">
          <ac:chgData name="Yoel Kortick" userId="167978f5-7f40-4909-85d5-d4149554ad4e" providerId="ADAL" clId="{460992D2-9409-40DE-9F90-CD6AA5D77FA9}" dt="2024-04-10T10:52:15.936" v="1642" actId="478"/>
          <ac:spMkLst>
            <pc:docMk/>
            <pc:sldMk cId="1599072218" sldId="2147480510"/>
            <ac:spMk id="12" creationId="{60808EC4-63CE-1AEA-93D7-E1ACD574AB46}"/>
          </ac:spMkLst>
        </pc:spChg>
        <pc:picChg chg="mod">
          <ac:chgData name="Yoel Kortick" userId="167978f5-7f40-4909-85d5-d4149554ad4e" providerId="ADAL" clId="{460992D2-9409-40DE-9F90-CD6AA5D77FA9}" dt="2024-04-10T10:52:20.734" v="1661" actId="1035"/>
          <ac:picMkLst>
            <pc:docMk/>
            <pc:sldMk cId="1599072218" sldId="2147480510"/>
            <ac:picMk id="5" creationId="{DF4F6328-5417-FB5A-4047-3D9C0939C06F}"/>
          </ac:picMkLst>
        </pc:picChg>
      </pc:sldChg>
      <pc:sldChg chg="addSp modSp add mod">
        <pc:chgData name="Yoel Kortick" userId="167978f5-7f40-4909-85d5-d4149554ad4e" providerId="ADAL" clId="{460992D2-9409-40DE-9F90-CD6AA5D77FA9}" dt="2024-04-10T10:55:56.840" v="1810" actId="313"/>
        <pc:sldMkLst>
          <pc:docMk/>
          <pc:sldMk cId="1728525342" sldId="2147480511"/>
        </pc:sldMkLst>
        <pc:spChg chg="add mod">
          <ac:chgData name="Yoel Kortick" userId="167978f5-7f40-4909-85d5-d4149554ad4e" providerId="ADAL" clId="{460992D2-9409-40DE-9F90-CD6AA5D77FA9}" dt="2024-04-10T10:54:45.283" v="1682" actId="1035"/>
          <ac:spMkLst>
            <pc:docMk/>
            <pc:sldMk cId="1728525342" sldId="2147480511"/>
            <ac:spMk id="6" creationId="{5213321F-74C6-BB7B-9730-C03438FD67CA}"/>
          </ac:spMkLst>
        </pc:spChg>
        <pc:spChg chg="add">
          <ac:chgData name="Yoel Kortick" userId="167978f5-7f40-4909-85d5-d4149554ad4e" providerId="ADAL" clId="{460992D2-9409-40DE-9F90-CD6AA5D77FA9}" dt="2024-04-10T10:54:49.655" v="1683" actId="11529"/>
          <ac:spMkLst>
            <pc:docMk/>
            <pc:sldMk cId="1728525342" sldId="2147480511"/>
            <ac:spMk id="7" creationId="{1246788E-5F41-45F9-08E8-CA1949C67747}"/>
          </ac:spMkLst>
        </pc:spChg>
        <pc:spChg chg="add mod">
          <ac:chgData name="Yoel Kortick" userId="167978f5-7f40-4909-85d5-d4149554ad4e" providerId="ADAL" clId="{460992D2-9409-40DE-9F90-CD6AA5D77FA9}" dt="2024-04-10T10:55:56.840" v="1810" actId="313"/>
          <ac:spMkLst>
            <pc:docMk/>
            <pc:sldMk cId="1728525342" sldId="2147480511"/>
            <ac:spMk id="10" creationId="{75F0B161-B02E-5F45-4FFE-80F2B869C100}"/>
          </ac:spMkLst>
        </pc:spChg>
        <pc:spChg chg="mod">
          <ac:chgData name="Yoel Kortick" userId="167978f5-7f40-4909-85d5-d4149554ad4e" providerId="ADAL" clId="{460992D2-9409-40DE-9F90-CD6AA5D77FA9}" dt="2024-04-10T10:55:31.868" v="1778" actId="33524"/>
          <ac:spMkLst>
            <pc:docMk/>
            <pc:sldMk cId="1728525342" sldId="2147480511"/>
            <ac:spMk id="12" creationId="{61638105-82CA-5AF6-90C5-C1ECF8480383}"/>
          </ac:spMkLst>
        </pc:spChg>
        <pc:picChg chg="add mod">
          <ac:chgData name="Yoel Kortick" userId="167978f5-7f40-4909-85d5-d4149554ad4e" providerId="ADAL" clId="{460992D2-9409-40DE-9F90-CD6AA5D77FA9}" dt="2024-04-10T10:54:37.839" v="1680" actId="208"/>
          <ac:picMkLst>
            <pc:docMk/>
            <pc:sldMk cId="1728525342" sldId="2147480511"/>
            <ac:picMk id="5" creationId="{65FFE474-38FF-2CB7-B20A-262F45355A5D}"/>
          </ac:picMkLst>
        </pc:picChg>
        <pc:picChg chg="add mod">
          <ac:chgData name="Yoel Kortick" userId="167978f5-7f40-4909-85d5-d4149554ad4e" providerId="ADAL" clId="{460992D2-9409-40DE-9F90-CD6AA5D77FA9}" dt="2024-04-10T10:55:09.396" v="1725" actId="208"/>
          <ac:picMkLst>
            <pc:docMk/>
            <pc:sldMk cId="1728525342" sldId="2147480511"/>
            <ac:picMk id="9" creationId="{15C3AE90-5AB7-AE64-734D-5D3C7F1A9BC3}"/>
          </ac:picMkLst>
        </pc:picChg>
        <pc:cxnChg chg="add mod">
          <ac:chgData name="Yoel Kortick" userId="167978f5-7f40-4909-85d5-d4149554ad4e" providerId="ADAL" clId="{460992D2-9409-40DE-9F90-CD6AA5D77FA9}" dt="2024-04-10T10:55:37.421" v="1779" actId="14100"/>
          <ac:cxnSpMkLst>
            <pc:docMk/>
            <pc:sldMk cId="1728525342" sldId="2147480511"/>
            <ac:cxnSpMk id="11" creationId="{9827A8A1-134A-169D-0189-426B4BC9B6AA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1:08:18.598" v="2131" actId="208"/>
        <pc:sldMkLst>
          <pc:docMk/>
          <pc:sldMk cId="3738545075" sldId="2147480512"/>
        </pc:sldMkLst>
        <pc:spChg chg="mod">
          <ac:chgData name="Yoel Kortick" userId="167978f5-7f40-4909-85d5-d4149554ad4e" providerId="ADAL" clId="{460992D2-9409-40DE-9F90-CD6AA5D77FA9}" dt="2024-04-10T11:08:05.411" v="2125" actId="1076"/>
          <ac:spMkLst>
            <pc:docMk/>
            <pc:sldMk cId="3738545075" sldId="2147480512"/>
            <ac:spMk id="10" creationId="{8DC4C5F8-5327-71C0-4BAA-FCCC5B4A17C5}"/>
          </ac:spMkLst>
        </pc:spChg>
        <pc:spChg chg="del">
          <ac:chgData name="Yoel Kortick" userId="167978f5-7f40-4909-85d5-d4149554ad4e" providerId="ADAL" clId="{460992D2-9409-40DE-9F90-CD6AA5D77FA9}" dt="2024-04-10T11:07:51.331" v="2121" actId="478"/>
          <ac:spMkLst>
            <pc:docMk/>
            <pc:sldMk cId="3738545075" sldId="2147480512"/>
            <ac:spMk id="13" creationId="{4BDCF6B0-B6D1-342A-DE7F-0EB85A21FE8E}"/>
          </ac:spMkLst>
        </pc:spChg>
        <pc:picChg chg="add mod ord">
          <ac:chgData name="Yoel Kortick" userId="167978f5-7f40-4909-85d5-d4149554ad4e" providerId="ADAL" clId="{460992D2-9409-40DE-9F90-CD6AA5D77FA9}" dt="2024-04-10T11:08:18.598" v="2131" actId="208"/>
          <ac:picMkLst>
            <pc:docMk/>
            <pc:sldMk cId="3738545075" sldId="2147480512"/>
            <ac:picMk id="5" creationId="{AA820248-904C-633C-66D4-BF659FB68C44}"/>
          </ac:picMkLst>
        </pc:picChg>
        <pc:picChg chg="del">
          <ac:chgData name="Yoel Kortick" userId="167978f5-7f40-4909-85d5-d4149554ad4e" providerId="ADAL" clId="{460992D2-9409-40DE-9F90-CD6AA5D77FA9}" dt="2024-04-10T11:06:37.405" v="1898" actId="478"/>
          <ac:picMkLst>
            <pc:docMk/>
            <pc:sldMk cId="3738545075" sldId="2147480512"/>
            <ac:picMk id="7" creationId="{E4C6EFAB-C403-1B65-A666-4F85C77705E7}"/>
          </ac:picMkLst>
        </pc:picChg>
        <pc:cxnChg chg="add mod">
          <ac:chgData name="Yoel Kortick" userId="167978f5-7f40-4909-85d5-d4149554ad4e" providerId="ADAL" clId="{460992D2-9409-40DE-9F90-CD6AA5D77FA9}" dt="2024-04-10T11:08:15.979" v="2130" actId="571"/>
          <ac:cxnSpMkLst>
            <pc:docMk/>
            <pc:sldMk cId="3738545075" sldId="2147480512"/>
            <ac:cxnSpMk id="9" creationId="{B80FB0A8-B8E0-340D-5E5F-E6209AD385A0}"/>
          </ac:cxnSpMkLst>
        </pc:cxnChg>
        <pc:cxnChg chg="mod">
          <ac:chgData name="Yoel Kortick" userId="167978f5-7f40-4909-85d5-d4149554ad4e" providerId="ADAL" clId="{460992D2-9409-40DE-9F90-CD6AA5D77FA9}" dt="2024-04-10T11:08:13.920" v="2129" actId="14100"/>
          <ac:cxnSpMkLst>
            <pc:docMk/>
            <pc:sldMk cId="3738545075" sldId="2147480512"/>
            <ac:cxnSpMk id="11" creationId="{F00C574A-83D0-633B-FF0C-05CB91E0C107}"/>
          </ac:cxnSpMkLst>
        </pc:cxnChg>
      </pc:sldChg>
      <pc:sldChg chg="delSp modSp add del mod">
        <pc:chgData name="Yoel Kortick" userId="167978f5-7f40-4909-85d5-d4149554ad4e" providerId="ADAL" clId="{460992D2-9409-40DE-9F90-CD6AA5D77FA9}" dt="2024-04-10T11:29:24.010" v="2467" actId="47"/>
        <pc:sldMkLst>
          <pc:docMk/>
          <pc:sldMk cId="4005350448" sldId="2147480513"/>
        </pc:sldMkLst>
        <pc:spChg chg="mod">
          <ac:chgData name="Yoel Kortick" userId="167978f5-7f40-4909-85d5-d4149554ad4e" providerId="ADAL" clId="{460992D2-9409-40DE-9F90-CD6AA5D77FA9}" dt="2024-04-10T11:15:48.182" v="2410" actId="20577"/>
          <ac:spMkLst>
            <pc:docMk/>
            <pc:sldMk cId="4005350448" sldId="2147480513"/>
            <ac:spMk id="5" creationId="{649B874C-8671-5D4D-6A42-B6F9477BB0AB}"/>
          </ac:spMkLst>
        </pc:spChg>
        <pc:picChg chg="del">
          <ac:chgData name="Yoel Kortick" userId="167978f5-7f40-4909-85d5-d4149554ad4e" providerId="ADAL" clId="{460992D2-9409-40DE-9F90-CD6AA5D77FA9}" dt="2024-04-10T11:15:44.875" v="2409" actId="478"/>
          <ac:picMkLst>
            <pc:docMk/>
            <pc:sldMk cId="4005350448" sldId="2147480513"/>
            <ac:picMk id="6" creationId="{EBA4A0F8-CD90-D5F0-8D3C-3303DA87906E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16:56.955" v="2450" actId="208"/>
        <pc:sldMkLst>
          <pc:docMk/>
          <pc:sldMk cId="2601371391" sldId="2147480514"/>
        </pc:sldMkLst>
        <pc:spChg chg="del">
          <ac:chgData name="Yoel Kortick" userId="167978f5-7f40-4909-85d5-d4149554ad4e" providerId="ADAL" clId="{460992D2-9409-40DE-9F90-CD6AA5D77FA9}" dt="2024-04-10T11:16:09.568" v="2412" actId="478"/>
          <ac:spMkLst>
            <pc:docMk/>
            <pc:sldMk cId="2601371391" sldId="2147480514"/>
            <ac:spMk id="5" creationId="{3E420AFA-B9A2-7732-AB24-FC23FE5E18AF}"/>
          </ac:spMkLst>
        </pc:spChg>
        <pc:spChg chg="add del mod">
          <ac:chgData name="Yoel Kortick" userId="167978f5-7f40-4909-85d5-d4149554ad4e" providerId="ADAL" clId="{460992D2-9409-40DE-9F90-CD6AA5D77FA9}" dt="2024-04-10T11:16:10.938" v="2413" actId="478"/>
          <ac:spMkLst>
            <pc:docMk/>
            <pc:sldMk cId="2601371391" sldId="2147480514"/>
            <ac:spMk id="6" creationId="{2318F1EF-1628-0AC2-5E00-0965454A7D25}"/>
          </ac:spMkLst>
        </pc:spChg>
        <pc:spChg chg="del">
          <ac:chgData name="Yoel Kortick" userId="167978f5-7f40-4909-85d5-d4149554ad4e" providerId="ADAL" clId="{460992D2-9409-40DE-9F90-CD6AA5D77FA9}" dt="2024-04-10T11:16:12.002" v="2414" actId="478"/>
          <ac:spMkLst>
            <pc:docMk/>
            <pc:sldMk cId="2601371391" sldId="2147480514"/>
            <ac:spMk id="7" creationId="{DB3DD051-9A13-8A4E-43C7-CEBA6D68C3AA}"/>
          </ac:spMkLst>
        </pc:spChg>
        <pc:spChg chg="del">
          <ac:chgData name="Yoel Kortick" userId="167978f5-7f40-4909-85d5-d4149554ad4e" providerId="ADAL" clId="{460992D2-9409-40DE-9F90-CD6AA5D77FA9}" dt="2024-04-10T11:16:13.744" v="2416" actId="478"/>
          <ac:spMkLst>
            <pc:docMk/>
            <pc:sldMk cId="2601371391" sldId="2147480514"/>
            <ac:spMk id="9" creationId="{B77AB2CA-45CC-0D5C-1347-CA14327E3539}"/>
          </ac:spMkLst>
        </pc:spChg>
        <pc:spChg chg="add mod">
          <ac:chgData name="Yoel Kortick" userId="167978f5-7f40-4909-85d5-d4149554ad4e" providerId="ADAL" clId="{460992D2-9409-40DE-9F90-CD6AA5D77FA9}" dt="2024-04-10T11:16:47.556" v="2449" actId="13926"/>
          <ac:spMkLst>
            <pc:docMk/>
            <pc:sldMk cId="2601371391" sldId="2147480514"/>
            <ac:spMk id="12" creationId="{7B8102D3-1AF5-A553-E32B-8F6748976A7E}"/>
          </ac:spMkLst>
        </pc:spChg>
        <pc:picChg chg="add mod">
          <ac:chgData name="Yoel Kortick" userId="167978f5-7f40-4909-85d5-d4149554ad4e" providerId="ADAL" clId="{460992D2-9409-40DE-9F90-CD6AA5D77FA9}" dt="2024-04-10T11:16:56.955" v="2450" actId="208"/>
          <ac:picMkLst>
            <pc:docMk/>
            <pc:sldMk cId="2601371391" sldId="2147480514"/>
            <ac:picMk id="11" creationId="{24396015-F878-0C49-BDE4-20AC00B77FAC}"/>
          </ac:picMkLst>
        </pc:picChg>
        <pc:cxnChg chg="del">
          <ac:chgData name="Yoel Kortick" userId="167978f5-7f40-4909-85d5-d4149554ad4e" providerId="ADAL" clId="{460992D2-9409-40DE-9F90-CD6AA5D77FA9}" dt="2024-04-10T11:16:12.651" v="2415" actId="478"/>
          <ac:cxnSpMkLst>
            <pc:docMk/>
            <pc:sldMk cId="2601371391" sldId="2147480514"/>
            <ac:cxnSpMk id="10" creationId="{8A12DD41-35C8-6F50-E342-6D0B5DA01747}"/>
          </ac:cxnSpMkLst>
        </pc:cxnChg>
      </pc:sldChg>
    </pc:docChg>
  </pc:docChgLst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1999784"/>
            <a:ext cx="5169036" cy="2849618"/>
          </a:xfrm>
        </p:spPr>
        <p:txBody>
          <a:bodyPr/>
          <a:lstStyle/>
          <a:p>
            <a:r>
              <a:rPr lang="en-US" sz="4000" dirty="0"/>
              <a:t>How to use RCOUNT to add a running number to each row of a report in Alma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B04A9B-70B7-7923-8134-6F414A71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57" y="1715784"/>
            <a:ext cx="7584599" cy="5021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15267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Change the column heading and change the formula to RCOUNT(1)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EAE3FE-A294-4845-E0C1-FE0E58172A49}"/>
              </a:ext>
            </a:extLst>
          </p:cNvPr>
          <p:cNvSpPr/>
          <p:nvPr/>
        </p:nvSpPr>
        <p:spPr>
          <a:xfrm>
            <a:off x="3390472" y="2745521"/>
            <a:ext cx="2332234" cy="421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07007-CC97-CB6E-A8D2-43823BF482BC}"/>
              </a:ext>
            </a:extLst>
          </p:cNvPr>
          <p:cNvSpPr/>
          <p:nvPr/>
        </p:nvSpPr>
        <p:spPr>
          <a:xfrm>
            <a:off x="4770634" y="3690869"/>
            <a:ext cx="1325366" cy="312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0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Let's check the results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9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39E88-8BE1-5443-46C5-FF5358FA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574F1-6C57-AB6E-04F9-148D505F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718"/>
            <a:ext cx="12192000" cy="4291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0FF4AD-B3E6-1FA4-323A-91FDA4F4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check the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E39DC-602E-057D-8ED6-7EFE3DCFF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AF78D-27ED-9E51-0167-7B13CF80FC36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switch back to the “Results” tab and see that you have the row number.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D1B1-A6CA-2251-F06F-64167733C7C5}"/>
              </a:ext>
            </a:extLst>
          </p:cNvPr>
          <p:cNvSpPr/>
          <p:nvPr/>
        </p:nvSpPr>
        <p:spPr>
          <a:xfrm>
            <a:off x="299" y="1766434"/>
            <a:ext cx="729166" cy="4281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How is it done?</a:t>
            </a:r>
          </a:p>
          <a:p>
            <a:r>
              <a:rPr lang="en-US" dirty="0"/>
              <a:t>Let's check the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may be desired to number each row of a report in an Alma analytics report which contains a table.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Here we are </a:t>
            </a:r>
            <a:r>
              <a:rPr lang="en-US" sz="2400" dirty="0" err="1"/>
              <a:t>refering</a:t>
            </a:r>
            <a:r>
              <a:rPr lang="en-US" sz="2400" dirty="0"/>
              <a:t> to a running number which has no connection to the number of the row if the table were exported to Excel.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we will see, this is the row number of the report in Alma Analytics</a:t>
            </a:r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How is it done?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88518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have a report of overdue items (active loans with due date earlier than today).</a:t>
            </a:r>
          </a:p>
          <a:p>
            <a:r>
              <a:rPr lang="en-US" sz="2200" dirty="0"/>
              <a:t>We want to add another column to this report with the row number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04937F-5403-CEE6-0EF9-C89340572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53"/>
            <a:ext cx="12192000" cy="4069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88518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Add any column to the table.  It does not matter what column because later we will change it.  Here we add "Loan </a:t>
            </a:r>
            <a:r>
              <a:rPr lang="en-US" sz="2200" dirty="0" err="1"/>
              <a:t>Details"."Item</a:t>
            </a:r>
            <a:r>
              <a:rPr lang="en-US" sz="2200" dirty="0"/>
              <a:t> Loan Id“.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F72C9-4E3E-76F7-7FE8-7D3A0E68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572"/>
            <a:ext cx="12192000" cy="4243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3C42B2-0809-4808-AF77-CB4E23FA2CC6}"/>
              </a:ext>
            </a:extLst>
          </p:cNvPr>
          <p:cNvSpPr/>
          <p:nvPr/>
        </p:nvSpPr>
        <p:spPr>
          <a:xfrm>
            <a:off x="0" y="1952090"/>
            <a:ext cx="1335640" cy="4304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0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15267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In the “Criteria” tab do “Edit formula” on the column which was added and change the formula to RCOUNT(1) as follows</a:t>
            </a:r>
          </a:p>
          <a:p>
            <a:r>
              <a:rPr lang="en-US" sz="2200" dirty="0"/>
              <a:t>Change the column heading to whatever you want by filling in in desired name in the “Column Heading” field and checking box “Custom Headings”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4226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15267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In the “Criteria” tab do “Edit formula”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EDCDA-0F31-28F7-4552-03149BC2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09" y="1959796"/>
            <a:ext cx="4287583" cy="4299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670F98-196E-671E-F813-EA4DF72B5A75}"/>
              </a:ext>
            </a:extLst>
          </p:cNvPr>
          <p:cNvSpPr/>
          <p:nvPr/>
        </p:nvSpPr>
        <p:spPr>
          <a:xfrm>
            <a:off x="5644018" y="2324281"/>
            <a:ext cx="509405" cy="598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E1AA3-D872-5DA0-C5DE-0DEBB8D4C1B5}"/>
              </a:ext>
            </a:extLst>
          </p:cNvPr>
          <p:cNvSpPr/>
          <p:nvPr/>
        </p:nvSpPr>
        <p:spPr>
          <a:xfrm>
            <a:off x="5666314" y="3370138"/>
            <a:ext cx="1782914" cy="598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7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10635</TotalTime>
  <Words>318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Avenir Next LT Pro Demi</vt:lpstr>
      <vt:lpstr>AvenirNext LT Pro Regular</vt:lpstr>
      <vt:lpstr>Calibri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PowerPoint Presentation</vt:lpstr>
      <vt:lpstr>How is it done? </vt:lpstr>
      <vt:lpstr>How is it done? </vt:lpstr>
      <vt:lpstr>How is it done? </vt:lpstr>
      <vt:lpstr>How is it done? </vt:lpstr>
      <vt:lpstr>How is it done? </vt:lpstr>
      <vt:lpstr>PowerPoint Presentation</vt:lpstr>
      <vt:lpstr>Let's check the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136</cp:revision>
  <dcterms:created xsi:type="dcterms:W3CDTF">2023-11-15T09:34:37Z</dcterms:created>
  <dcterms:modified xsi:type="dcterms:W3CDTF">2024-09-03T12:27:35Z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